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259" r:id="rId4"/>
    <p:sldId id="265" r:id="rId5"/>
    <p:sldId id="262" r:id="rId6"/>
    <p:sldId id="263" r:id="rId7"/>
    <p:sldId id="264" r:id="rId8"/>
    <p:sldId id="261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12192000" cy="6858000"/>
  <p:notesSz cx="6858000" cy="9144000"/>
  <p:embeddedFontLst>
    <p:embeddedFont>
      <p:font typeface="DM Sans" charset="0"/>
      <p:regular r:id="rId37"/>
      <p:bold r:id="rId38"/>
      <p:italic r:id="rId39"/>
      <p:boldItalic r:id="rId40"/>
    </p:embeddedFont>
    <p:embeddedFont>
      <p:font typeface="B Nazanin" pitchFamily="2" charset="-78"/>
      <p:regular r:id="rId41"/>
      <p:bold r:id="rId42"/>
    </p:embeddedFont>
    <p:embeddedFont>
      <p:font typeface="Lexend Deca" charset="0"/>
      <p:regular r:id="rId43"/>
      <p:bold r:id="rId44"/>
    </p:embeddedFont>
    <p:embeddedFont>
      <p:font typeface="Abril Fatface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B118CA2-09E0-07C4-ED3C-7EC81BB85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742E852-BF83-0971-51A1-4666CD3EB1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07302-2B85-482F-95A2-4BF2D39E755F}" type="datetimeFigureOut">
              <a:rPr lang="en-US" smtClean="0"/>
              <a:pPr/>
              <a:t>6/1/2024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07C82E2-4909-E388-D34A-DCE0BE339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68FEB1-980C-AAE4-C3CC-150A84EBB5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E501A-06DF-409A-802A-856D6205AF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073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967348" y="2803175"/>
            <a:ext cx="102354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body" idx="1"/>
          </p:nvPr>
        </p:nvSpPr>
        <p:spPr>
          <a:xfrm>
            <a:off x="967300" y="4055075"/>
            <a:ext cx="102354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/>
          <p:nvPr/>
        </p:nvSpPr>
        <p:spPr>
          <a:xfrm rot="10800000">
            <a:off x="-3548" y="254247"/>
            <a:ext cx="3527798" cy="1332159"/>
          </a:xfrm>
          <a:custGeom>
            <a:avLst/>
            <a:gdLst/>
            <a:ahLst/>
            <a:cxnLst/>
            <a:rect l="l" t="t" r="r" b="b"/>
            <a:pathLst>
              <a:path w="3703725" h="1332159" extrusionOk="0">
                <a:moveTo>
                  <a:pt x="0" y="1332159"/>
                </a:moveTo>
                <a:cubicBezTo>
                  <a:pt x="27537" y="1208243"/>
                  <a:pt x="93626" y="997240"/>
                  <a:pt x="266214" y="806684"/>
                </a:cubicBezTo>
                <a:cubicBezTo>
                  <a:pt x="524649" y="521264"/>
                  <a:pt x="861908" y="439961"/>
                  <a:pt x="1064787" y="421167"/>
                </a:cubicBezTo>
                <a:cubicBezTo>
                  <a:pt x="1560453" y="375249"/>
                  <a:pt x="1731044" y="570486"/>
                  <a:pt x="2129504" y="577164"/>
                </a:cubicBezTo>
                <a:cubicBezTo>
                  <a:pt x="2593985" y="585012"/>
                  <a:pt x="2807671" y="437276"/>
                  <a:pt x="2992376" y="292638"/>
                </a:cubicBezTo>
                <a:cubicBezTo>
                  <a:pt x="3101284" y="207342"/>
                  <a:pt x="3195461" y="82806"/>
                  <a:pt x="3396205" y="26424"/>
                </a:cubicBezTo>
                <a:cubicBezTo>
                  <a:pt x="3496371" y="-872"/>
                  <a:pt x="3601080" y="-7102"/>
                  <a:pt x="3703725" y="811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5"/>
          <p:cNvSpPr/>
          <p:nvPr/>
        </p:nvSpPr>
        <p:spPr>
          <a:xfrm rot="10800000">
            <a:off x="0" y="0"/>
            <a:ext cx="3707511" cy="1332159"/>
          </a:xfrm>
          <a:custGeom>
            <a:avLst/>
            <a:gdLst/>
            <a:ahLst/>
            <a:cxnLst/>
            <a:rect l="l" t="t" r="r" b="b"/>
            <a:pathLst>
              <a:path w="3707511" h="1332159" extrusionOk="0">
                <a:moveTo>
                  <a:pt x="23" y="1331585"/>
                </a:moveTo>
                <a:cubicBezTo>
                  <a:pt x="27560" y="1207669"/>
                  <a:pt x="93649" y="996666"/>
                  <a:pt x="266237" y="806110"/>
                </a:cubicBezTo>
                <a:cubicBezTo>
                  <a:pt x="524672" y="520690"/>
                  <a:pt x="861931" y="439387"/>
                  <a:pt x="1064810" y="420593"/>
                </a:cubicBezTo>
                <a:cubicBezTo>
                  <a:pt x="1560476" y="374675"/>
                  <a:pt x="1731067" y="569912"/>
                  <a:pt x="2129527" y="576590"/>
                </a:cubicBezTo>
                <a:cubicBezTo>
                  <a:pt x="2594008" y="584438"/>
                  <a:pt x="2807694" y="436702"/>
                  <a:pt x="2992399" y="292064"/>
                </a:cubicBezTo>
                <a:cubicBezTo>
                  <a:pt x="3101307" y="206768"/>
                  <a:pt x="3195484" y="82232"/>
                  <a:pt x="3396228" y="25850"/>
                </a:cubicBezTo>
                <a:cubicBezTo>
                  <a:pt x="3496394" y="-1446"/>
                  <a:pt x="3601103" y="-7676"/>
                  <a:pt x="3703748" y="7538"/>
                </a:cubicBezTo>
                <a:cubicBezTo>
                  <a:pt x="3704987" y="448908"/>
                  <a:pt x="3706226" y="890257"/>
                  <a:pt x="3707534" y="1331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" dist="63500" dir="24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 rot="10800000" flipH="1">
            <a:off x="0" y="-526"/>
            <a:ext cx="3171819" cy="1210201"/>
          </a:xfrm>
          <a:custGeom>
            <a:avLst/>
            <a:gdLst/>
            <a:ahLst/>
            <a:cxnLst/>
            <a:rect l="l" t="t" r="r" b="b"/>
            <a:pathLst>
              <a:path w="4014961" h="1531900" extrusionOk="0">
                <a:moveTo>
                  <a:pt x="3741" y="234747"/>
                </a:moveTo>
                <a:cubicBezTo>
                  <a:pt x="185099" y="120530"/>
                  <a:pt x="388333" y="45499"/>
                  <a:pt x="600398" y="14451"/>
                </a:cubicBezTo>
                <a:cubicBezTo>
                  <a:pt x="992800" y="-41725"/>
                  <a:pt x="1297910" y="74068"/>
                  <a:pt x="1426508" y="124599"/>
                </a:cubicBezTo>
                <a:cubicBezTo>
                  <a:pt x="1805830" y="273780"/>
                  <a:pt x="1801768" y="420277"/>
                  <a:pt x="2381146" y="822248"/>
                </a:cubicBezTo>
                <a:cubicBezTo>
                  <a:pt x="2572666" y="955114"/>
                  <a:pt x="2825593" y="1128735"/>
                  <a:pt x="3179719" y="1281152"/>
                </a:cubicBezTo>
                <a:cubicBezTo>
                  <a:pt x="3447592" y="1396394"/>
                  <a:pt x="3727863" y="1480313"/>
                  <a:pt x="4014985" y="1531326"/>
                </a:cubicBezTo>
                <a:lnTo>
                  <a:pt x="23" y="1531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63500" dir="2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5"/>
          <p:cNvSpPr/>
          <p:nvPr/>
        </p:nvSpPr>
        <p:spPr>
          <a:xfrm rot="10800000" flipH="1">
            <a:off x="0" y="-28575"/>
            <a:ext cx="4011244" cy="1531900"/>
          </a:xfrm>
          <a:custGeom>
            <a:avLst/>
            <a:gdLst/>
            <a:ahLst/>
            <a:cxnLst/>
            <a:rect l="l" t="t" r="r" b="b"/>
            <a:pathLst>
              <a:path w="4011244" h="1531900" extrusionOk="0">
                <a:moveTo>
                  <a:pt x="0" y="235321"/>
                </a:moveTo>
                <a:cubicBezTo>
                  <a:pt x="181358" y="121104"/>
                  <a:pt x="384592" y="46073"/>
                  <a:pt x="596657" y="15025"/>
                </a:cubicBezTo>
                <a:cubicBezTo>
                  <a:pt x="989059" y="-41151"/>
                  <a:pt x="1294169" y="74642"/>
                  <a:pt x="1422767" y="125173"/>
                </a:cubicBezTo>
                <a:cubicBezTo>
                  <a:pt x="1802089" y="274354"/>
                  <a:pt x="1798027" y="420851"/>
                  <a:pt x="2377405" y="822822"/>
                </a:cubicBezTo>
                <a:cubicBezTo>
                  <a:pt x="2568925" y="955688"/>
                  <a:pt x="2821852" y="1129309"/>
                  <a:pt x="3175978" y="1281726"/>
                </a:cubicBezTo>
                <a:cubicBezTo>
                  <a:pt x="3443851" y="1396968"/>
                  <a:pt x="3724122" y="1480887"/>
                  <a:pt x="4011244" y="153190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7782613" y="4828402"/>
            <a:ext cx="4407433" cy="1665199"/>
          </a:xfrm>
          <a:custGeom>
            <a:avLst/>
            <a:gdLst/>
            <a:ahLst/>
            <a:cxnLst/>
            <a:rect l="l" t="t" r="r" b="b"/>
            <a:pathLst>
              <a:path w="3703725" h="1332159" extrusionOk="0">
                <a:moveTo>
                  <a:pt x="0" y="1332159"/>
                </a:moveTo>
                <a:cubicBezTo>
                  <a:pt x="27537" y="1208243"/>
                  <a:pt x="93626" y="997240"/>
                  <a:pt x="266214" y="806684"/>
                </a:cubicBezTo>
                <a:cubicBezTo>
                  <a:pt x="524649" y="521264"/>
                  <a:pt x="861908" y="439961"/>
                  <a:pt x="1064787" y="421167"/>
                </a:cubicBezTo>
                <a:cubicBezTo>
                  <a:pt x="1560453" y="375249"/>
                  <a:pt x="1731044" y="570486"/>
                  <a:pt x="2129504" y="577164"/>
                </a:cubicBezTo>
                <a:cubicBezTo>
                  <a:pt x="2593985" y="585012"/>
                  <a:pt x="2807671" y="437276"/>
                  <a:pt x="2992376" y="292638"/>
                </a:cubicBezTo>
                <a:cubicBezTo>
                  <a:pt x="3101284" y="207342"/>
                  <a:pt x="3195461" y="82806"/>
                  <a:pt x="3396205" y="26424"/>
                </a:cubicBezTo>
                <a:cubicBezTo>
                  <a:pt x="3496371" y="-872"/>
                  <a:pt x="3601080" y="-7102"/>
                  <a:pt x="3703725" y="811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7553325" y="5191261"/>
            <a:ext cx="4634389" cy="1665199"/>
          </a:xfrm>
          <a:custGeom>
            <a:avLst/>
            <a:gdLst/>
            <a:ahLst/>
            <a:cxnLst/>
            <a:rect l="l" t="t" r="r" b="b"/>
            <a:pathLst>
              <a:path w="3707511" h="1332159" extrusionOk="0">
                <a:moveTo>
                  <a:pt x="23" y="1331585"/>
                </a:moveTo>
                <a:cubicBezTo>
                  <a:pt x="27560" y="1207669"/>
                  <a:pt x="93649" y="996666"/>
                  <a:pt x="266237" y="806110"/>
                </a:cubicBezTo>
                <a:cubicBezTo>
                  <a:pt x="524672" y="520690"/>
                  <a:pt x="861931" y="439387"/>
                  <a:pt x="1064810" y="420593"/>
                </a:cubicBezTo>
                <a:cubicBezTo>
                  <a:pt x="1560476" y="374675"/>
                  <a:pt x="1731067" y="569912"/>
                  <a:pt x="2129527" y="576590"/>
                </a:cubicBezTo>
                <a:cubicBezTo>
                  <a:pt x="2594008" y="584438"/>
                  <a:pt x="2807694" y="436702"/>
                  <a:pt x="2992399" y="292064"/>
                </a:cubicBezTo>
                <a:cubicBezTo>
                  <a:pt x="3101307" y="206768"/>
                  <a:pt x="3195484" y="82232"/>
                  <a:pt x="3396228" y="25850"/>
                </a:cubicBezTo>
                <a:cubicBezTo>
                  <a:pt x="3496394" y="-1446"/>
                  <a:pt x="3601103" y="-7676"/>
                  <a:pt x="3703748" y="7538"/>
                </a:cubicBezTo>
                <a:cubicBezTo>
                  <a:pt x="3704987" y="448908"/>
                  <a:pt x="3706226" y="890257"/>
                  <a:pt x="3707534" y="13315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63500" dir="135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5"/>
          <p:cNvSpPr/>
          <p:nvPr/>
        </p:nvSpPr>
        <p:spPr>
          <a:xfrm flipH="1">
            <a:off x="7571226" y="6105749"/>
            <a:ext cx="4620774" cy="752251"/>
          </a:xfrm>
          <a:custGeom>
            <a:avLst/>
            <a:gdLst/>
            <a:ahLst/>
            <a:cxnLst/>
            <a:rect l="l" t="t" r="r" b="b"/>
            <a:pathLst>
              <a:path w="4620774" h="752251" extrusionOk="0">
                <a:moveTo>
                  <a:pt x="3740" y="501504"/>
                </a:moveTo>
                <a:cubicBezTo>
                  <a:pt x="146313" y="562581"/>
                  <a:pt x="293636" y="611721"/>
                  <a:pt x="444332" y="648414"/>
                </a:cubicBezTo>
                <a:cubicBezTo>
                  <a:pt x="532863" y="669961"/>
                  <a:pt x="661668" y="701285"/>
                  <a:pt x="820694" y="712644"/>
                </a:cubicBezTo>
                <a:cubicBezTo>
                  <a:pt x="929259" y="720423"/>
                  <a:pt x="1207107" y="737634"/>
                  <a:pt x="1499963" y="630033"/>
                </a:cubicBezTo>
                <a:cubicBezTo>
                  <a:pt x="1772991" y="529729"/>
                  <a:pt x="1774576" y="468804"/>
                  <a:pt x="2133314" y="226134"/>
                </a:cubicBezTo>
                <a:cubicBezTo>
                  <a:pt x="2355743" y="75713"/>
                  <a:pt x="2499279" y="27661"/>
                  <a:pt x="2684053" y="5838"/>
                </a:cubicBezTo>
                <a:cubicBezTo>
                  <a:pt x="2995840" y="-30855"/>
                  <a:pt x="3250214" y="96229"/>
                  <a:pt x="3510163" y="226134"/>
                </a:cubicBezTo>
                <a:cubicBezTo>
                  <a:pt x="3843223" y="392595"/>
                  <a:pt x="3925489" y="524635"/>
                  <a:pt x="4290354" y="657570"/>
                </a:cubicBezTo>
                <a:cubicBezTo>
                  <a:pt x="4398093" y="696838"/>
                  <a:pt x="4508516" y="728292"/>
                  <a:pt x="4620798" y="751677"/>
                </a:cubicBezTo>
                <a:lnTo>
                  <a:pt x="23" y="75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dist="63500" dir="135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 flipH="1">
            <a:off x="7314237" y="5886869"/>
            <a:ext cx="4877763" cy="971131"/>
          </a:xfrm>
          <a:custGeom>
            <a:avLst/>
            <a:gdLst/>
            <a:ahLst/>
            <a:cxnLst/>
            <a:rect l="l" t="t" r="r" b="b"/>
            <a:pathLst>
              <a:path w="4914623" h="971131" extrusionOk="0">
                <a:moveTo>
                  <a:pt x="0" y="501883"/>
                </a:moveTo>
                <a:cubicBezTo>
                  <a:pt x="142573" y="562960"/>
                  <a:pt x="289896" y="612100"/>
                  <a:pt x="440592" y="648793"/>
                </a:cubicBezTo>
                <a:cubicBezTo>
                  <a:pt x="529123" y="670340"/>
                  <a:pt x="657928" y="701664"/>
                  <a:pt x="816954" y="713023"/>
                </a:cubicBezTo>
                <a:cubicBezTo>
                  <a:pt x="925519" y="720802"/>
                  <a:pt x="1203367" y="738013"/>
                  <a:pt x="1496223" y="630412"/>
                </a:cubicBezTo>
                <a:cubicBezTo>
                  <a:pt x="1769251" y="530108"/>
                  <a:pt x="1770836" y="469183"/>
                  <a:pt x="2129574" y="226513"/>
                </a:cubicBezTo>
                <a:cubicBezTo>
                  <a:pt x="2352003" y="76092"/>
                  <a:pt x="2495539" y="28040"/>
                  <a:pt x="2680313" y="6217"/>
                </a:cubicBezTo>
                <a:cubicBezTo>
                  <a:pt x="2992100" y="-30476"/>
                  <a:pt x="3240306" y="102016"/>
                  <a:pt x="3506423" y="226513"/>
                </a:cubicBezTo>
                <a:cubicBezTo>
                  <a:pt x="3772540" y="351010"/>
                  <a:pt x="4082886" y="637731"/>
                  <a:pt x="4277015" y="753199"/>
                </a:cubicBezTo>
                <a:cubicBezTo>
                  <a:pt x="4471144" y="868667"/>
                  <a:pt x="4802341" y="947746"/>
                  <a:pt x="4914623" y="971131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939600" y="21557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6888125" y="21557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3"/>
          </p:nvPr>
        </p:nvSpPr>
        <p:spPr>
          <a:xfrm>
            <a:off x="1939600" y="3739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4"/>
          </p:nvPr>
        </p:nvSpPr>
        <p:spPr>
          <a:xfrm>
            <a:off x="6888125" y="3739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title" idx="5"/>
          </p:nvPr>
        </p:nvSpPr>
        <p:spPr>
          <a:xfrm>
            <a:off x="816102" y="2134575"/>
            <a:ext cx="1473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title" idx="6"/>
          </p:nvPr>
        </p:nvSpPr>
        <p:spPr>
          <a:xfrm>
            <a:off x="5592725" y="2145825"/>
            <a:ext cx="152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title" idx="7"/>
          </p:nvPr>
        </p:nvSpPr>
        <p:spPr>
          <a:xfrm>
            <a:off x="816102" y="3718426"/>
            <a:ext cx="1473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title" idx="8"/>
          </p:nvPr>
        </p:nvSpPr>
        <p:spPr>
          <a:xfrm>
            <a:off x="5592725" y="3729677"/>
            <a:ext cx="152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4" name="Google Shape;74;p6"/>
          <p:cNvSpPr/>
          <p:nvPr/>
        </p:nvSpPr>
        <p:spPr>
          <a:xfrm rot="10104194">
            <a:off x="2872261" y="4611090"/>
            <a:ext cx="9559819" cy="1824088"/>
          </a:xfrm>
          <a:custGeom>
            <a:avLst/>
            <a:gdLst/>
            <a:ahLst/>
            <a:cxnLst/>
            <a:rect l="l" t="t" r="r" b="b"/>
            <a:pathLst>
              <a:path w="12201525" h="2166807" extrusionOk="0">
                <a:moveTo>
                  <a:pt x="0" y="1942490"/>
                </a:moveTo>
                <a:cubicBezTo>
                  <a:pt x="310356" y="2088540"/>
                  <a:pt x="620713" y="2234590"/>
                  <a:pt x="1019175" y="2132990"/>
                </a:cubicBezTo>
                <a:cubicBezTo>
                  <a:pt x="1417637" y="2031390"/>
                  <a:pt x="1930400" y="1504340"/>
                  <a:pt x="2390775" y="1332890"/>
                </a:cubicBezTo>
                <a:cubicBezTo>
                  <a:pt x="2851150" y="1161440"/>
                  <a:pt x="3244850" y="1342415"/>
                  <a:pt x="3657600" y="1590065"/>
                </a:cubicBezTo>
                <a:cubicBezTo>
                  <a:pt x="4070350" y="1837715"/>
                  <a:pt x="4670425" y="2134577"/>
                  <a:pt x="5181600" y="1913915"/>
                </a:cubicBezTo>
                <a:cubicBezTo>
                  <a:pt x="5692775" y="1693253"/>
                  <a:pt x="6210300" y="566128"/>
                  <a:pt x="6724650" y="266090"/>
                </a:cubicBezTo>
                <a:cubicBezTo>
                  <a:pt x="7239000" y="-33948"/>
                  <a:pt x="7681913" y="-73635"/>
                  <a:pt x="8267700" y="113690"/>
                </a:cubicBezTo>
                <a:cubicBezTo>
                  <a:pt x="8853488" y="301015"/>
                  <a:pt x="9337675" y="983640"/>
                  <a:pt x="10239375" y="1390040"/>
                </a:cubicBezTo>
                <a:cubicBezTo>
                  <a:pt x="11141075" y="1796440"/>
                  <a:pt x="11547475" y="1021740"/>
                  <a:pt x="12201525" y="83759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0" y="5138353"/>
            <a:ext cx="4011244" cy="1531900"/>
          </a:xfrm>
          <a:custGeom>
            <a:avLst/>
            <a:gdLst/>
            <a:ahLst/>
            <a:cxnLst/>
            <a:rect l="l" t="t" r="r" b="b"/>
            <a:pathLst>
              <a:path w="4011244" h="1531900" extrusionOk="0">
                <a:moveTo>
                  <a:pt x="0" y="235321"/>
                </a:moveTo>
                <a:cubicBezTo>
                  <a:pt x="181358" y="121104"/>
                  <a:pt x="384592" y="46073"/>
                  <a:pt x="596657" y="15025"/>
                </a:cubicBezTo>
                <a:cubicBezTo>
                  <a:pt x="989059" y="-41151"/>
                  <a:pt x="1294169" y="74642"/>
                  <a:pt x="1422767" y="125173"/>
                </a:cubicBezTo>
                <a:cubicBezTo>
                  <a:pt x="1802089" y="274354"/>
                  <a:pt x="1798027" y="420851"/>
                  <a:pt x="2377405" y="822822"/>
                </a:cubicBezTo>
                <a:cubicBezTo>
                  <a:pt x="2568925" y="955688"/>
                  <a:pt x="2821852" y="1129309"/>
                  <a:pt x="3175978" y="1281726"/>
                </a:cubicBezTo>
                <a:cubicBezTo>
                  <a:pt x="3443851" y="1396968"/>
                  <a:pt x="3724122" y="1480887"/>
                  <a:pt x="4011244" y="153190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0" y="5326100"/>
            <a:ext cx="4014961" cy="1531900"/>
          </a:xfrm>
          <a:custGeom>
            <a:avLst/>
            <a:gdLst/>
            <a:ahLst/>
            <a:cxnLst/>
            <a:rect l="l" t="t" r="r" b="b"/>
            <a:pathLst>
              <a:path w="4014961" h="1531900" extrusionOk="0">
                <a:moveTo>
                  <a:pt x="3741" y="234747"/>
                </a:moveTo>
                <a:cubicBezTo>
                  <a:pt x="185099" y="120530"/>
                  <a:pt x="388333" y="45499"/>
                  <a:pt x="600398" y="14451"/>
                </a:cubicBezTo>
                <a:cubicBezTo>
                  <a:pt x="992800" y="-41725"/>
                  <a:pt x="1297910" y="74068"/>
                  <a:pt x="1426508" y="124599"/>
                </a:cubicBezTo>
                <a:cubicBezTo>
                  <a:pt x="1805830" y="273780"/>
                  <a:pt x="1801768" y="420277"/>
                  <a:pt x="2381146" y="822248"/>
                </a:cubicBezTo>
                <a:cubicBezTo>
                  <a:pt x="2572666" y="955114"/>
                  <a:pt x="2825593" y="1128735"/>
                  <a:pt x="3179719" y="1281152"/>
                </a:cubicBezTo>
                <a:cubicBezTo>
                  <a:pt x="3447592" y="1396394"/>
                  <a:pt x="3727863" y="1480313"/>
                  <a:pt x="4014985" y="1531326"/>
                </a:cubicBezTo>
                <a:lnTo>
                  <a:pt x="23" y="1531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63500" dir="189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0" y="5901090"/>
            <a:ext cx="4189408" cy="956910"/>
          </a:xfrm>
          <a:custGeom>
            <a:avLst/>
            <a:gdLst/>
            <a:ahLst/>
            <a:cxnLst/>
            <a:rect l="l" t="t" r="r" b="b"/>
            <a:pathLst>
              <a:path w="4189408" h="956910" extrusionOk="0">
                <a:moveTo>
                  <a:pt x="3809" y="-575"/>
                </a:moveTo>
                <a:cubicBezTo>
                  <a:pt x="214998" y="133592"/>
                  <a:pt x="447961" y="229896"/>
                  <a:pt x="692234" y="284020"/>
                </a:cubicBezTo>
                <a:cubicBezTo>
                  <a:pt x="1111003" y="376475"/>
                  <a:pt x="1445577" y="318028"/>
                  <a:pt x="1527500" y="302332"/>
                </a:cubicBezTo>
                <a:cubicBezTo>
                  <a:pt x="1904275" y="230254"/>
                  <a:pt x="1943308" y="105443"/>
                  <a:pt x="2316916" y="36187"/>
                </a:cubicBezTo>
                <a:cubicBezTo>
                  <a:pt x="2366139" y="27031"/>
                  <a:pt x="2694173" y="-31141"/>
                  <a:pt x="3023653" y="36187"/>
                </a:cubicBezTo>
                <a:cubicBezTo>
                  <a:pt x="3706157" y="175593"/>
                  <a:pt x="4092777" y="791733"/>
                  <a:pt x="4189432" y="956336"/>
                </a:cubicBezTo>
                <a:lnTo>
                  <a:pt x="23" y="956336"/>
                </a:lnTo>
                <a:cubicBezTo>
                  <a:pt x="1262" y="637409"/>
                  <a:pt x="2522" y="318441"/>
                  <a:pt x="3809" y="-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63500" dir="189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0" y="6105749"/>
            <a:ext cx="4620774" cy="752251"/>
          </a:xfrm>
          <a:custGeom>
            <a:avLst/>
            <a:gdLst/>
            <a:ahLst/>
            <a:cxnLst/>
            <a:rect l="l" t="t" r="r" b="b"/>
            <a:pathLst>
              <a:path w="4620774" h="752251" extrusionOk="0">
                <a:moveTo>
                  <a:pt x="3740" y="501504"/>
                </a:moveTo>
                <a:cubicBezTo>
                  <a:pt x="146313" y="562581"/>
                  <a:pt x="293636" y="611721"/>
                  <a:pt x="444332" y="648414"/>
                </a:cubicBezTo>
                <a:cubicBezTo>
                  <a:pt x="532863" y="669961"/>
                  <a:pt x="661668" y="701285"/>
                  <a:pt x="820694" y="712644"/>
                </a:cubicBezTo>
                <a:cubicBezTo>
                  <a:pt x="929259" y="720423"/>
                  <a:pt x="1207107" y="737634"/>
                  <a:pt x="1499963" y="630033"/>
                </a:cubicBezTo>
                <a:cubicBezTo>
                  <a:pt x="1772991" y="529729"/>
                  <a:pt x="1774576" y="468804"/>
                  <a:pt x="2133314" y="226134"/>
                </a:cubicBezTo>
                <a:cubicBezTo>
                  <a:pt x="2355743" y="75713"/>
                  <a:pt x="2499279" y="27661"/>
                  <a:pt x="2684053" y="5838"/>
                </a:cubicBezTo>
                <a:cubicBezTo>
                  <a:pt x="2995840" y="-30855"/>
                  <a:pt x="3250214" y="96229"/>
                  <a:pt x="3510163" y="226134"/>
                </a:cubicBezTo>
                <a:cubicBezTo>
                  <a:pt x="3843223" y="392595"/>
                  <a:pt x="3925489" y="524635"/>
                  <a:pt x="4290354" y="657570"/>
                </a:cubicBezTo>
                <a:cubicBezTo>
                  <a:pt x="4398093" y="696838"/>
                  <a:pt x="4508516" y="728292"/>
                  <a:pt x="4620798" y="751677"/>
                </a:cubicBezTo>
                <a:lnTo>
                  <a:pt x="23" y="75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dist="63500" dir="189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7782613" y="4828402"/>
            <a:ext cx="4407433" cy="1665199"/>
          </a:xfrm>
          <a:custGeom>
            <a:avLst/>
            <a:gdLst/>
            <a:ahLst/>
            <a:cxnLst/>
            <a:rect l="l" t="t" r="r" b="b"/>
            <a:pathLst>
              <a:path w="3703725" h="1332159" extrusionOk="0">
                <a:moveTo>
                  <a:pt x="0" y="1332159"/>
                </a:moveTo>
                <a:cubicBezTo>
                  <a:pt x="27537" y="1208243"/>
                  <a:pt x="93626" y="997240"/>
                  <a:pt x="266214" y="806684"/>
                </a:cubicBezTo>
                <a:cubicBezTo>
                  <a:pt x="524649" y="521264"/>
                  <a:pt x="861908" y="439961"/>
                  <a:pt x="1064787" y="421167"/>
                </a:cubicBezTo>
                <a:cubicBezTo>
                  <a:pt x="1560453" y="375249"/>
                  <a:pt x="1731044" y="570486"/>
                  <a:pt x="2129504" y="577164"/>
                </a:cubicBezTo>
                <a:cubicBezTo>
                  <a:pt x="2593985" y="585012"/>
                  <a:pt x="2807671" y="437276"/>
                  <a:pt x="2992376" y="292638"/>
                </a:cubicBezTo>
                <a:cubicBezTo>
                  <a:pt x="3101284" y="207342"/>
                  <a:pt x="3195461" y="82806"/>
                  <a:pt x="3396205" y="26424"/>
                </a:cubicBezTo>
                <a:cubicBezTo>
                  <a:pt x="3496371" y="-872"/>
                  <a:pt x="3601080" y="-7102"/>
                  <a:pt x="3703725" y="811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7553325" y="5191261"/>
            <a:ext cx="4634389" cy="1665199"/>
          </a:xfrm>
          <a:custGeom>
            <a:avLst/>
            <a:gdLst/>
            <a:ahLst/>
            <a:cxnLst/>
            <a:rect l="l" t="t" r="r" b="b"/>
            <a:pathLst>
              <a:path w="3707511" h="1332159" extrusionOk="0">
                <a:moveTo>
                  <a:pt x="23" y="1331585"/>
                </a:moveTo>
                <a:cubicBezTo>
                  <a:pt x="27560" y="1207669"/>
                  <a:pt x="93649" y="996666"/>
                  <a:pt x="266237" y="806110"/>
                </a:cubicBezTo>
                <a:cubicBezTo>
                  <a:pt x="524672" y="520690"/>
                  <a:pt x="861931" y="439387"/>
                  <a:pt x="1064810" y="420593"/>
                </a:cubicBezTo>
                <a:cubicBezTo>
                  <a:pt x="1560476" y="374675"/>
                  <a:pt x="1731067" y="569912"/>
                  <a:pt x="2129527" y="576590"/>
                </a:cubicBezTo>
                <a:cubicBezTo>
                  <a:pt x="2594008" y="584438"/>
                  <a:pt x="2807694" y="436702"/>
                  <a:pt x="2992399" y="292064"/>
                </a:cubicBezTo>
                <a:cubicBezTo>
                  <a:pt x="3101307" y="206768"/>
                  <a:pt x="3195484" y="82232"/>
                  <a:pt x="3396228" y="25850"/>
                </a:cubicBezTo>
                <a:cubicBezTo>
                  <a:pt x="3496394" y="-1446"/>
                  <a:pt x="3601103" y="-7676"/>
                  <a:pt x="3703748" y="7538"/>
                </a:cubicBezTo>
                <a:cubicBezTo>
                  <a:pt x="3704987" y="448908"/>
                  <a:pt x="3706226" y="890257"/>
                  <a:pt x="3707534" y="1331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" dist="63500" dir="135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0" y="5765235"/>
            <a:ext cx="4185623" cy="956911"/>
          </a:xfrm>
          <a:custGeom>
            <a:avLst/>
            <a:gdLst/>
            <a:ahLst/>
            <a:cxnLst/>
            <a:rect l="l" t="t" r="r" b="b"/>
            <a:pathLst>
              <a:path w="4185623" h="956911" extrusionOk="0">
                <a:moveTo>
                  <a:pt x="0" y="0"/>
                </a:moveTo>
                <a:cubicBezTo>
                  <a:pt x="211189" y="134167"/>
                  <a:pt x="444152" y="230471"/>
                  <a:pt x="688425" y="284595"/>
                </a:cubicBezTo>
                <a:cubicBezTo>
                  <a:pt x="1107194" y="377050"/>
                  <a:pt x="1441768" y="318603"/>
                  <a:pt x="1523691" y="302907"/>
                </a:cubicBezTo>
                <a:cubicBezTo>
                  <a:pt x="1900466" y="230829"/>
                  <a:pt x="1939499" y="106018"/>
                  <a:pt x="2313107" y="36762"/>
                </a:cubicBezTo>
                <a:cubicBezTo>
                  <a:pt x="2362330" y="27606"/>
                  <a:pt x="2690364" y="-30566"/>
                  <a:pt x="3019844" y="36762"/>
                </a:cubicBezTo>
                <a:cubicBezTo>
                  <a:pt x="3702348" y="176168"/>
                  <a:pt x="4088968" y="792308"/>
                  <a:pt x="4185623" y="95691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1" y="5880769"/>
            <a:ext cx="4877763" cy="971131"/>
          </a:xfrm>
          <a:custGeom>
            <a:avLst/>
            <a:gdLst/>
            <a:ahLst/>
            <a:cxnLst/>
            <a:rect l="l" t="t" r="r" b="b"/>
            <a:pathLst>
              <a:path w="4914623" h="971131" extrusionOk="0">
                <a:moveTo>
                  <a:pt x="0" y="501883"/>
                </a:moveTo>
                <a:cubicBezTo>
                  <a:pt x="142573" y="562960"/>
                  <a:pt x="289896" y="612100"/>
                  <a:pt x="440592" y="648793"/>
                </a:cubicBezTo>
                <a:cubicBezTo>
                  <a:pt x="529123" y="670340"/>
                  <a:pt x="657928" y="701664"/>
                  <a:pt x="816954" y="713023"/>
                </a:cubicBezTo>
                <a:cubicBezTo>
                  <a:pt x="925519" y="720802"/>
                  <a:pt x="1203367" y="738013"/>
                  <a:pt x="1496223" y="630412"/>
                </a:cubicBezTo>
                <a:cubicBezTo>
                  <a:pt x="1769251" y="530108"/>
                  <a:pt x="1770836" y="469183"/>
                  <a:pt x="2129574" y="226513"/>
                </a:cubicBezTo>
                <a:cubicBezTo>
                  <a:pt x="2352003" y="76092"/>
                  <a:pt x="2495539" y="28040"/>
                  <a:pt x="2680313" y="6217"/>
                </a:cubicBezTo>
                <a:cubicBezTo>
                  <a:pt x="2992100" y="-30476"/>
                  <a:pt x="3240306" y="102016"/>
                  <a:pt x="3506423" y="226513"/>
                </a:cubicBezTo>
                <a:cubicBezTo>
                  <a:pt x="3772540" y="351010"/>
                  <a:pt x="4082886" y="637731"/>
                  <a:pt x="4277015" y="753199"/>
                </a:cubicBezTo>
                <a:cubicBezTo>
                  <a:pt x="4471144" y="868667"/>
                  <a:pt x="4802341" y="947746"/>
                  <a:pt x="4914623" y="971131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83;p6"/>
          <p:cNvSpPr/>
          <p:nvPr/>
        </p:nvSpPr>
        <p:spPr>
          <a:xfrm flipH="1">
            <a:off x="7571226" y="6105749"/>
            <a:ext cx="4620774" cy="752251"/>
          </a:xfrm>
          <a:custGeom>
            <a:avLst/>
            <a:gdLst/>
            <a:ahLst/>
            <a:cxnLst/>
            <a:rect l="l" t="t" r="r" b="b"/>
            <a:pathLst>
              <a:path w="4620774" h="752251" extrusionOk="0">
                <a:moveTo>
                  <a:pt x="3740" y="501504"/>
                </a:moveTo>
                <a:cubicBezTo>
                  <a:pt x="146313" y="562581"/>
                  <a:pt x="293636" y="611721"/>
                  <a:pt x="444332" y="648414"/>
                </a:cubicBezTo>
                <a:cubicBezTo>
                  <a:pt x="532863" y="669961"/>
                  <a:pt x="661668" y="701285"/>
                  <a:pt x="820694" y="712644"/>
                </a:cubicBezTo>
                <a:cubicBezTo>
                  <a:pt x="929259" y="720423"/>
                  <a:pt x="1207107" y="737634"/>
                  <a:pt x="1499963" y="630033"/>
                </a:cubicBezTo>
                <a:cubicBezTo>
                  <a:pt x="1772991" y="529729"/>
                  <a:pt x="1774576" y="468804"/>
                  <a:pt x="2133314" y="226134"/>
                </a:cubicBezTo>
                <a:cubicBezTo>
                  <a:pt x="2355743" y="75713"/>
                  <a:pt x="2499279" y="27661"/>
                  <a:pt x="2684053" y="5838"/>
                </a:cubicBezTo>
                <a:cubicBezTo>
                  <a:pt x="2995840" y="-30855"/>
                  <a:pt x="3250214" y="96229"/>
                  <a:pt x="3510163" y="226134"/>
                </a:cubicBezTo>
                <a:cubicBezTo>
                  <a:pt x="3843223" y="392595"/>
                  <a:pt x="3925489" y="524635"/>
                  <a:pt x="4290354" y="657570"/>
                </a:cubicBezTo>
                <a:cubicBezTo>
                  <a:pt x="4398093" y="696838"/>
                  <a:pt x="4508516" y="728292"/>
                  <a:pt x="4620798" y="751677"/>
                </a:cubicBezTo>
                <a:lnTo>
                  <a:pt x="23" y="75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dist="63500" dir="135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/>
          <p:nvPr/>
        </p:nvSpPr>
        <p:spPr>
          <a:xfrm flipH="1">
            <a:off x="7314237" y="5886869"/>
            <a:ext cx="4877763" cy="971131"/>
          </a:xfrm>
          <a:custGeom>
            <a:avLst/>
            <a:gdLst/>
            <a:ahLst/>
            <a:cxnLst/>
            <a:rect l="l" t="t" r="r" b="b"/>
            <a:pathLst>
              <a:path w="4914623" h="971131" extrusionOk="0">
                <a:moveTo>
                  <a:pt x="0" y="501883"/>
                </a:moveTo>
                <a:cubicBezTo>
                  <a:pt x="142573" y="562960"/>
                  <a:pt x="289896" y="612100"/>
                  <a:pt x="440592" y="648793"/>
                </a:cubicBezTo>
                <a:cubicBezTo>
                  <a:pt x="529123" y="670340"/>
                  <a:pt x="657928" y="701664"/>
                  <a:pt x="816954" y="713023"/>
                </a:cubicBezTo>
                <a:cubicBezTo>
                  <a:pt x="925519" y="720802"/>
                  <a:pt x="1203367" y="738013"/>
                  <a:pt x="1496223" y="630412"/>
                </a:cubicBezTo>
                <a:cubicBezTo>
                  <a:pt x="1769251" y="530108"/>
                  <a:pt x="1770836" y="469183"/>
                  <a:pt x="2129574" y="226513"/>
                </a:cubicBezTo>
                <a:cubicBezTo>
                  <a:pt x="2352003" y="76092"/>
                  <a:pt x="2495539" y="28040"/>
                  <a:pt x="2680313" y="6217"/>
                </a:cubicBezTo>
                <a:cubicBezTo>
                  <a:pt x="2992100" y="-30476"/>
                  <a:pt x="3240306" y="102016"/>
                  <a:pt x="3506423" y="226513"/>
                </a:cubicBezTo>
                <a:cubicBezTo>
                  <a:pt x="3772540" y="351010"/>
                  <a:pt x="4082886" y="637731"/>
                  <a:pt x="4277015" y="753199"/>
                </a:cubicBezTo>
                <a:cubicBezTo>
                  <a:pt x="4471144" y="868667"/>
                  <a:pt x="4802341" y="947746"/>
                  <a:pt x="4914623" y="971131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1"/>
          </p:nvPr>
        </p:nvSpPr>
        <p:spPr>
          <a:xfrm>
            <a:off x="4386975" y="2965625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title" idx="2"/>
          </p:nvPr>
        </p:nvSpPr>
        <p:spPr>
          <a:xfrm>
            <a:off x="4386975" y="2041175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0" name="Google Shape;90;p7"/>
          <p:cNvSpPr/>
          <p:nvPr/>
        </p:nvSpPr>
        <p:spPr>
          <a:xfrm rot="-5400000" flipH="1">
            <a:off x="9325719" y="4296689"/>
            <a:ext cx="3527798" cy="1601921"/>
          </a:xfrm>
          <a:custGeom>
            <a:avLst/>
            <a:gdLst/>
            <a:ahLst/>
            <a:cxnLst/>
            <a:rect l="l" t="t" r="r" b="b"/>
            <a:pathLst>
              <a:path w="3703725" h="1332159" extrusionOk="0">
                <a:moveTo>
                  <a:pt x="0" y="1332159"/>
                </a:moveTo>
                <a:cubicBezTo>
                  <a:pt x="27537" y="1208243"/>
                  <a:pt x="93626" y="997240"/>
                  <a:pt x="266214" y="806684"/>
                </a:cubicBezTo>
                <a:cubicBezTo>
                  <a:pt x="524649" y="521264"/>
                  <a:pt x="861908" y="439961"/>
                  <a:pt x="1064787" y="421167"/>
                </a:cubicBezTo>
                <a:cubicBezTo>
                  <a:pt x="1560453" y="375249"/>
                  <a:pt x="1731044" y="570486"/>
                  <a:pt x="2129504" y="577164"/>
                </a:cubicBezTo>
                <a:cubicBezTo>
                  <a:pt x="2593985" y="585012"/>
                  <a:pt x="2807671" y="437276"/>
                  <a:pt x="2992376" y="292638"/>
                </a:cubicBezTo>
                <a:cubicBezTo>
                  <a:pt x="3101284" y="207342"/>
                  <a:pt x="3195461" y="82806"/>
                  <a:pt x="3396205" y="26424"/>
                </a:cubicBezTo>
                <a:cubicBezTo>
                  <a:pt x="3496371" y="-872"/>
                  <a:pt x="3601080" y="-7102"/>
                  <a:pt x="3703725" y="811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7"/>
          <p:cNvSpPr/>
          <p:nvPr/>
        </p:nvSpPr>
        <p:spPr>
          <a:xfrm rot="-5400000" flipH="1">
            <a:off x="9541505" y="4203284"/>
            <a:ext cx="3707511" cy="1601921"/>
          </a:xfrm>
          <a:custGeom>
            <a:avLst/>
            <a:gdLst/>
            <a:ahLst/>
            <a:cxnLst/>
            <a:rect l="l" t="t" r="r" b="b"/>
            <a:pathLst>
              <a:path w="3707511" h="1332159" extrusionOk="0">
                <a:moveTo>
                  <a:pt x="23" y="1331585"/>
                </a:moveTo>
                <a:cubicBezTo>
                  <a:pt x="27560" y="1207669"/>
                  <a:pt x="93649" y="996666"/>
                  <a:pt x="266237" y="806110"/>
                </a:cubicBezTo>
                <a:cubicBezTo>
                  <a:pt x="524672" y="520690"/>
                  <a:pt x="861931" y="439387"/>
                  <a:pt x="1064810" y="420593"/>
                </a:cubicBezTo>
                <a:cubicBezTo>
                  <a:pt x="1560476" y="374675"/>
                  <a:pt x="1731067" y="569912"/>
                  <a:pt x="2129527" y="576590"/>
                </a:cubicBezTo>
                <a:cubicBezTo>
                  <a:pt x="2594008" y="584438"/>
                  <a:pt x="2807694" y="436702"/>
                  <a:pt x="2992399" y="292064"/>
                </a:cubicBezTo>
                <a:cubicBezTo>
                  <a:pt x="3101307" y="206768"/>
                  <a:pt x="3195484" y="82232"/>
                  <a:pt x="3396228" y="25850"/>
                </a:cubicBezTo>
                <a:cubicBezTo>
                  <a:pt x="3496394" y="-1446"/>
                  <a:pt x="3601103" y="-7676"/>
                  <a:pt x="3703748" y="7538"/>
                </a:cubicBezTo>
                <a:cubicBezTo>
                  <a:pt x="3704987" y="448908"/>
                  <a:pt x="3706226" y="890257"/>
                  <a:pt x="3707534" y="1331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" dist="63500" dir="96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7"/>
          <p:cNvSpPr/>
          <p:nvPr/>
        </p:nvSpPr>
        <p:spPr>
          <a:xfrm rot="-5400000">
            <a:off x="9883287" y="4544438"/>
            <a:ext cx="3171819" cy="1455305"/>
          </a:xfrm>
          <a:custGeom>
            <a:avLst/>
            <a:gdLst/>
            <a:ahLst/>
            <a:cxnLst/>
            <a:rect l="l" t="t" r="r" b="b"/>
            <a:pathLst>
              <a:path w="4014961" h="1531900" extrusionOk="0">
                <a:moveTo>
                  <a:pt x="3741" y="234747"/>
                </a:moveTo>
                <a:cubicBezTo>
                  <a:pt x="185099" y="120530"/>
                  <a:pt x="388333" y="45499"/>
                  <a:pt x="600398" y="14451"/>
                </a:cubicBezTo>
                <a:cubicBezTo>
                  <a:pt x="992800" y="-41725"/>
                  <a:pt x="1297910" y="74068"/>
                  <a:pt x="1426508" y="124599"/>
                </a:cubicBezTo>
                <a:cubicBezTo>
                  <a:pt x="1805830" y="273780"/>
                  <a:pt x="1801768" y="420277"/>
                  <a:pt x="2381146" y="822248"/>
                </a:cubicBezTo>
                <a:cubicBezTo>
                  <a:pt x="2572666" y="955114"/>
                  <a:pt x="2825593" y="1128735"/>
                  <a:pt x="3179719" y="1281152"/>
                </a:cubicBezTo>
                <a:cubicBezTo>
                  <a:pt x="3447592" y="1396394"/>
                  <a:pt x="3727863" y="1480313"/>
                  <a:pt x="4014985" y="1531326"/>
                </a:cubicBezTo>
                <a:lnTo>
                  <a:pt x="23" y="15313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dist="63500" dir="9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7"/>
          <p:cNvSpPr/>
          <p:nvPr/>
        </p:nvSpPr>
        <p:spPr>
          <a:xfrm rot="-5400000">
            <a:off x="9303966" y="3931324"/>
            <a:ext cx="4011244" cy="1842110"/>
          </a:xfrm>
          <a:custGeom>
            <a:avLst/>
            <a:gdLst/>
            <a:ahLst/>
            <a:cxnLst/>
            <a:rect l="l" t="t" r="r" b="b"/>
            <a:pathLst>
              <a:path w="4011244" h="1531900" extrusionOk="0">
                <a:moveTo>
                  <a:pt x="0" y="235321"/>
                </a:moveTo>
                <a:cubicBezTo>
                  <a:pt x="181358" y="121104"/>
                  <a:pt x="384592" y="46073"/>
                  <a:pt x="596657" y="15025"/>
                </a:cubicBezTo>
                <a:cubicBezTo>
                  <a:pt x="989059" y="-41151"/>
                  <a:pt x="1294169" y="74642"/>
                  <a:pt x="1422767" y="125173"/>
                </a:cubicBezTo>
                <a:cubicBezTo>
                  <a:pt x="1802089" y="274354"/>
                  <a:pt x="1798027" y="420851"/>
                  <a:pt x="2377405" y="822822"/>
                </a:cubicBezTo>
                <a:cubicBezTo>
                  <a:pt x="2568925" y="955688"/>
                  <a:pt x="2821852" y="1129309"/>
                  <a:pt x="3175978" y="1281726"/>
                </a:cubicBezTo>
                <a:cubicBezTo>
                  <a:pt x="3443851" y="1396968"/>
                  <a:pt x="3724122" y="1480887"/>
                  <a:pt x="4011244" y="1531900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"/>
          <p:cNvSpPr/>
          <p:nvPr/>
        </p:nvSpPr>
        <p:spPr>
          <a:xfrm rot="10800000" flipH="1">
            <a:off x="0" y="20765"/>
            <a:ext cx="4141609" cy="1719558"/>
          </a:xfrm>
          <a:custGeom>
            <a:avLst/>
            <a:gdLst/>
            <a:ahLst/>
            <a:cxnLst/>
            <a:rect l="l" t="t" r="r" b="b"/>
            <a:pathLst>
              <a:path w="4011244" h="1531900" extrusionOk="0">
                <a:moveTo>
                  <a:pt x="0" y="235321"/>
                </a:moveTo>
                <a:cubicBezTo>
                  <a:pt x="181358" y="121104"/>
                  <a:pt x="384592" y="46073"/>
                  <a:pt x="596657" y="15025"/>
                </a:cubicBezTo>
                <a:cubicBezTo>
                  <a:pt x="989059" y="-41151"/>
                  <a:pt x="1294169" y="74642"/>
                  <a:pt x="1422767" y="125173"/>
                </a:cubicBezTo>
                <a:cubicBezTo>
                  <a:pt x="1802089" y="274354"/>
                  <a:pt x="1798027" y="420851"/>
                  <a:pt x="2377405" y="822822"/>
                </a:cubicBezTo>
                <a:cubicBezTo>
                  <a:pt x="2568925" y="955688"/>
                  <a:pt x="2821852" y="1129309"/>
                  <a:pt x="3175978" y="1281726"/>
                </a:cubicBezTo>
                <a:cubicBezTo>
                  <a:pt x="3443851" y="1396968"/>
                  <a:pt x="3724122" y="1480887"/>
                  <a:pt x="4011244" y="153190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7"/>
          <p:cNvSpPr/>
          <p:nvPr/>
        </p:nvSpPr>
        <p:spPr>
          <a:xfrm rot="10800000" flipH="1">
            <a:off x="0" y="1582"/>
            <a:ext cx="4456607" cy="1485943"/>
          </a:xfrm>
          <a:custGeom>
            <a:avLst/>
            <a:gdLst/>
            <a:ahLst/>
            <a:cxnLst/>
            <a:rect l="l" t="t" r="r" b="b"/>
            <a:pathLst>
              <a:path w="4014961" h="1531900" extrusionOk="0">
                <a:moveTo>
                  <a:pt x="3741" y="234747"/>
                </a:moveTo>
                <a:cubicBezTo>
                  <a:pt x="185099" y="120530"/>
                  <a:pt x="388333" y="45499"/>
                  <a:pt x="600398" y="14451"/>
                </a:cubicBezTo>
                <a:cubicBezTo>
                  <a:pt x="992800" y="-41725"/>
                  <a:pt x="1297910" y="74068"/>
                  <a:pt x="1426508" y="124599"/>
                </a:cubicBezTo>
                <a:cubicBezTo>
                  <a:pt x="1805830" y="273780"/>
                  <a:pt x="1801768" y="420277"/>
                  <a:pt x="2381146" y="822248"/>
                </a:cubicBezTo>
                <a:cubicBezTo>
                  <a:pt x="2572666" y="955114"/>
                  <a:pt x="2825593" y="1128735"/>
                  <a:pt x="3179719" y="1281152"/>
                </a:cubicBezTo>
                <a:cubicBezTo>
                  <a:pt x="3447592" y="1396394"/>
                  <a:pt x="3727863" y="1480313"/>
                  <a:pt x="4014985" y="1531326"/>
                </a:cubicBezTo>
                <a:lnTo>
                  <a:pt x="23" y="1531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63500" dir="2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/>
          <p:nvPr/>
        </p:nvSpPr>
        <p:spPr>
          <a:xfrm rot="10800000" flipH="1">
            <a:off x="8664202" y="254247"/>
            <a:ext cx="3527798" cy="1332159"/>
          </a:xfrm>
          <a:custGeom>
            <a:avLst/>
            <a:gdLst/>
            <a:ahLst/>
            <a:cxnLst/>
            <a:rect l="l" t="t" r="r" b="b"/>
            <a:pathLst>
              <a:path w="3703725" h="1332159" extrusionOk="0">
                <a:moveTo>
                  <a:pt x="0" y="1332159"/>
                </a:moveTo>
                <a:cubicBezTo>
                  <a:pt x="27537" y="1208243"/>
                  <a:pt x="93626" y="997240"/>
                  <a:pt x="266214" y="806684"/>
                </a:cubicBezTo>
                <a:cubicBezTo>
                  <a:pt x="524649" y="521264"/>
                  <a:pt x="861908" y="439961"/>
                  <a:pt x="1064787" y="421167"/>
                </a:cubicBezTo>
                <a:cubicBezTo>
                  <a:pt x="1560453" y="375249"/>
                  <a:pt x="1731044" y="570486"/>
                  <a:pt x="2129504" y="577164"/>
                </a:cubicBezTo>
                <a:cubicBezTo>
                  <a:pt x="2593985" y="585012"/>
                  <a:pt x="2807671" y="437276"/>
                  <a:pt x="2992376" y="292638"/>
                </a:cubicBezTo>
                <a:cubicBezTo>
                  <a:pt x="3101284" y="207342"/>
                  <a:pt x="3195461" y="82806"/>
                  <a:pt x="3396205" y="26424"/>
                </a:cubicBezTo>
                <a:cubicBezTo>
                  <a:pt x="3496371" y="-872"/>
                  <a:pt x="3601080" y="-7102"/>
                  <a:pt x="3703725" y="8112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8"/>
          <p:cNvSpPr/>
          <p:nvPr/>
        </p:nvSpPr>
        <p:spPr>
          <a:xfrm rot="10800000" flipH="1">
            <a:off x="8480941" y="0"/>
            <a:ext cx="3707511" cy="1332159"/>
          </a:xfrm>
          <a:custGeom>
            <a:avLst/>
            <a:gdLst/>
            <a:ahLst/>
            <a:cxnLst/>
            <a:rect l="l" t="t" r="r" b="b"/>
            <a:pathLst>
              <a:path w="3707511" h="1332159" extrusionOk="0">
                <a:moveTo>
                  <a:pt x="23" y="1331585"/>
                </a:moveTo>
                <a:cubicBezTo>
                  <a:pt x="27560" y="1207669"/>
                  <a:pt x="93649" y="996666"/>
                  <a:pt x="266237" y="806110"/>
                </a:cubicBezTo>
                <a:cubicBezTo>
                  <a:pt x="524672" y="520690"/>
                  <a:pt x="861931" y="439387"/>
                  <a:pt x="1064810" y="420593"/>
                </a:cubicBezTo>
                <a:cubicBezTo>
                  <a:pt x="1560476" y="374675"/>
                  <a:pt x="1731067" y="569912"/>
                  <a:pt x="2129527" y="576590"/>
                </a:cubicBezTo>
                <a:cubicBezTo>
                  <a:pt x="2594008" y="584438"/>
                  <a:pt x="2807694" y="436702"/>
                  <a:pt x="2992399" y="292064"/>
                </a:cubicBezTo>
                <a:cubicBezTo>
                  <a:pt x="3101307" y="206768"/>
                  <a:pt x="3195484" y="82232"/>
                  <a:pt x="3396228" y="25850"/>
                </a:cubicBezTo>
                <a:cubicBezTo>
                  <a:pt x="3496394" y="-1446"/>
                  <a:pt x="3601103" y="-7676"/>
                  <a:pt x="3703748" y="7538"/>
                </a:cubicBezTo>
                <a:cubicBezTo>
                  <a:pt x="3704987" y="448908"/>
                  <a:pt x="3706226" y="890257"/>
                  <a:pt x="3707534" y="133158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dist="63500" dir="24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/>
          <p:nvPr/>
        </p:nvSpPr>
        <p:spPr>
          <a:xfrm rot="10800000">
            <a:off x="9016633" y="-526"/>
            <a:ext cx="3171819" cy="1210201"/>
          </a:xfrm>
          <a:custGeom>
            <a:avLst/>
            <a:gdLst/>
            <a:ahLst/>
            <a:cxnLst/>
            <a:rect l="l" t="t" r="r" b="b"/>
            <a:pathLst>
              <a:path w="4014961" h="1531900" extrusionOk="0">
                <a:moveTo>
                  <a:pt x="3741" y="234747"/>
                </a:moveTo>
                <a:cubicBezTo>
                  <a:pt x="185099" y="120530"/>
                  <a:pt x="388333" y="45499"/>
                  <a:pt x="600398" y="14451"/>
                </a:cubicBezTo>
                <a:cubicBezTo>
                  <a:pt x="992800" y="-41725"/>
                  <a:pt x="1297910" y="74068"/>
                  <a:pt x="1426508" y="124599"/>
                </a:cubicBezTo>
                <a:cubicBezTo>
                  <a:pt x="1805830" y="273780"/>
                  <a:pt x="1801768" y="420277"/>
                  <a:pt x="2381146" y="822248"/>
                </a:cubicBezTo>
                <a:cubicBezTo>
                  <a:pt x="2572666" y="955114"/>
                  <a:pt x="2825593" y="1128735"/>
                  <a:pt x="3179719" y="1281152"/>
                </a:cubicBezTo>
                <a:cubicBezTo>
                  <a:pt x="3447592" y="1396394"/>
                  <a:pt x="3727863" y="1480313"/>
                  <a:pt x="4014985" y="1531326"/>
                </a:cubicBezTo>
                <a:lnTo>
                  <a:pt x="23" y="153132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63500" dir="2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8"/>
          <p:cNvSpPr/>
          <p:nvPr/>
        </p:nvSpPr>
        <p:spPr>
          <a:xfrm rot="10800000">
            <a:off x="8177208" y="-28575"/>
            <a:ext cx="4011244" cy="1531900"/>
          </a:xfrm>
          <a:custGeom>
            <a:avLst/>
            <a:gdLst/>
            <a:ahLst/>
            <a:cxnLst/>
            <a:rect l="l" t="t" r="r" b="b"/>
            <a:pathLst>
              <a:path w="4011244" h="1531900" extrusionOk="0">
                <a:moveTo>
                  <a:pt x="0" y="235321"/>
                </a:moveTo>
                <a:cubicBezTo>
                  <a:pt x="181358" y="121104"/>
                  <a:pt x="384592" y="46073"/>
                  <a:pt x="596657" y="15025"/>
                </a:cubicBezTo>
                <a:cubicBezTo>
                  <a:pt x="989059" y="-41151"/>
                  <a:pt x="1294169" y="74642"/>
                  <a:pt x="1422767" y="125173"/>
                </a:cubicBezTo>
                <a:cubicBezTo>
                  <a:pt x="1802089" y="274354"/>
                  <a:pt x="1798027" y="420851"/>
                  <a:pt x="2377405" y="822822"/>
                </a:cubicBezTo>
                <a:cubicBezTo>
                  <a:pt x="2568925" y="955688"/>
                  <a:pt x="2821852" y="1129309"/>
                  <a:pt x="3175978" y="1281726"/>
                </a:cubicBezTo>
                <a:cubicBezTo>
                  <a:pt x="3443851" y="1396968"/>
                  <a:pt x="3724122" y="1480887"/>
                  <a:pt x="4011244" y="153190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8"/>
          <p:cNvSpPr/>
          <p:nvPr/>
        </p:nvSpPr>
        <p:spPr>
          <a:xfrm flipH="1">
            <a:off x="-1585" y="5234250"/>
            <a:ext cx="4407433" cy="1332159"/>
          </a:xfrm>
          <a:custGeom>
            <a:avLst/>
            <a:gdLst/>
            <a:ahLst/>
            <a:cxnLst/>
            <a:rect l="l" t="t" r="r" b="b"/>
            <a:pathLst>
              <a:path w="3703725" h="1332159" extrusionOk="0">
                <a:moveTo>
                  <a:pt x="0" y="1332159"/>
                </a:moveTo>
                <a:cubicBezTo>
                  <a:pt x="27537" y="1208243"/>
                  <a:pt x="93626" y="997240"/>
                  <a:pt x="266214" y="806684"/>
                </a:cubicBezTo>
                <a:cubicBezTo>
                  <a:pt x="524649" y="521264"/>
                  <a:pt x="861908" y="439961"/>
                  <a:pt x="1064787" y="421167"/>
                </a:cubicBezTo>
                <a:cubicBezTo>
                  <a:pt x="1560453" y="375249"/>
                  <a:pt x="1731044" y="570486"/>
                  <a:pt x="2129504" y="577164"/>
                </a:cubicBezTo>
                <a:cubicBezTo>
                  <a:pt x="2593985" y="585012"/>
                  <a:pt x="2807671" y="437276"/>
                  <a:pt x="2992376" y="292638"/>
                </a:cubicBezTo>
                <a:cubicBezTo>
                  <a:pt x="3101284" y="207342"/>
                  <a:pt x="3195461" y="82806"/>
                  <a:pt x="3396205" y="26424"/>
                </a:cubicBezTo>
                <a:cubicBezTo>
                  <a:pt x="3496371" y="-872"/>
                  <a:pt x="3601080" y="-7102"/>
                  <a:pt x="3703725" y="811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8"/>
          <p:cNvSpPr/>
          <p:nvPr/>
        </p:nvSpPr>
        <p:spPr>
          <a:xfrm flipH="1">
            <a:off x="747" y="5524550"/>
            <a:ext cx="4634389" cy="1332159"/>
          </a:xfrm>
          <a:custGeom>
            <a:avLst/>
            <a:gdLst/>
            <a:ahLst/>
            <a:cxnLst/>
            <a:rect l="l" t="t" r="r" b="b"/>
            <a:pathLst>
              <a:path w="3707511" h="1332159" extrusionOk="0">
                <a:moveTo>
                  <a:pt x="23" y="1331585"/>
                </a:moveTo>
                <a:cubicBezTo>
                  <a:pt x="27560" y="1207669"/>
                  <a:pt x="93649" y="996666"/>
                  <a:pt x="266237" y="806110"/>
                </a:cubicBezTo>
                <a:cubicBezTo>
                  <a:pt x="524672" y="520690"/>
                  <a:pt x="861931" y="439387"/>
                  <a:pt x="1064810" y="420593"/>
                </a:cubicBezTo>
                <a:cubicBezTo>
                  <a:pt x="1560476" y="374675"/>
                  <a:pt x="1731067" y="569912"/>
                  <a:pt x="2129527" y="576590"/>
                </a:cubicBezTo>
                <a:cubicBezTo>
                  <a:pt x="2594008" y="584438"/>
                  <a:pt x="2807694" y="436702"/>
                  <a:pt x="2992399" y="292064"/>
                </a:cubicBezTo>
                <a:cubicBezTo>
                  <a:pt x="3101307" y="206768"/>
                  <a:pt x="3195484" y="82232"/>
                  <a:pt x="3396228" y="25850"/>
                </a:cubicBezTo>
                <a:cubicBezTo>
                  <a:pt x="3496394" y="-1446"/>
                  <a:pt x="3601103" y="-7676"/>
                  <a:pt x="3703748" y="7538"/>
                </a:cubicBezTo>
                <a:cubicBezTo>
                  <a:pt x="3704987" y="448908"/>
                  <a:pt x="3706226" y="890257"/>
                  <a:pt x="3707534" y="13315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63500" dir="1350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8"/>
          <p:cNvSpPr/>
          <p:nvPr/>
        </p:nvSpPr>
        <p:spPr>
          <a:xfrm>
            <a:off x="-3550" y="6256172"/>
            <a:ext cx="4620774" cy="601801"/>
          </a:xfrm>
          <a:custGeom>
            <a:avLst/>
            <a:gdLst/>
            <a:ahLst/>
            <a:cxnLst/>
            <a:rect l="l" t="t" r="r" b="b"/>
            <a:pathLst>
              <a:path w="4620774" h="752251" extrusionOk="0">
                <a:moveTo>
                  <a:pt x="3740" y="501504"/>
                </a:moveTo>
                <a:cubicBezTo>
                  <a:pt x="146313" y="562581"/>
                  <a:pt x="293636" y="611721"/>
                  <a:pt x="444332" y="648414"/>
                </a:cubicBezTo>
                <a:cubicBezTo>
                  <a:pt x="532863" y="669961"/>
                  <a:pt x="661668" y="701285"/>
                  <a:pt x="820694" y="712644"/>
                </a:cubicBezTo>
                <a:cubicBezTo>
                  <a:pt x="929259" y="720423"/>
                  <a:pt x="1207107" y="737634"/>
                  <a:pt x="1499963" y="630033"/>
                </a:cubicBezTo>
                <a:cubicBezTo>
                  <a:pt x="1772991" y="529729"/>
                  <a:pt x="1774576" y="468804"/>
                  <a:pt x="2133314" y="226134"/>
                </a:cubicBezTo>
                <a:cubicBezTo>
                  <a:pt x="2355743" y="75713"/>
                  <a:pt x="2499279" y="27661"/>
                  <a:pt x="2684053" y="5838"/>
                </a:cubicBezTo>
                <a:cubicBezTo>
                  <a:pt x="2995840" y="-30855"/>
                  <a:pt x="3250214" y="96229"/>
                  <a:pt x="3510163" y="226134"/>
                </a:cubicBezTo>
                <a:cubicBezTo>
                  <a:pt x="3843223" y="392595"/>
                  <a:pt x="3925489" y="524635"/>
                  <a:pt x="4290354" y="657570"/>
                </a:cubicBezTo>
                <a:cubicBezTo>
                  <a:pt x="4398093" y="696838"/>
                  <a:pt x="4508516" y="728292"/>
                  <a:pt x="4620798" y="751677"/>
                </a:cubicBezTo>
                <a:lnTo>
                  <a:pt x="23" y="75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dist="63500" dir="135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-3550" y="6081061"/>
            <a:ext cx="4877763" cy="776905"/>
          </a:xfrm>
          <a:custGeom>
            <a:avLst/>
            <a:gdLst/>
            <a:ahLst/>
            <a:cxnLst/>
            <a:rect l="l" t="t" r="r" b="b"/>
            <a:pathLst>
              <a:path w="4914623" h="971131" extrusionOk="0">
                <a:moveTo>
                  <a:pt x="0" y="501883"/>
                </a:moveTo>
                <a:cubicBezTo>
                  <a:pt x="142573" y="562960"/>
                  <a:pt x="289896" y="612100"/>
                  <a:pt x="440592" y="648793"/>
                </a:cubicBezTo>
                <a:cubicBezTo>
                  <a:pt x="529123" y="670340"/>
                  <a:pt x="657928" y="701664"/>
                  <a:pt x="816954" y="713023"/>
                </a:cubicBezTo>
                <a:cubicBezTo>
                  <a:pt x="925519" y="720802"/>
                  <a:pt x="1203367" y="738013"/>
                  <a:pt x="1496223" y="630412"/>
                </a:cubicBezTo>
                <a:cubicBezTo>
                  <a:pt x="1769251" y="530108"/>
                  <a:pt x="1770836" y="469183"/>
                  <a:pt x="2129574" y="226513"/>
                </a:cubicBezTo>
                <a:cubicBezTo>
                  <a:pt x="2352003" y="76092"/>
                  <a:pt x="2495539" y="28040"/>
                  <a:pt x="2680313" y="6217"/>
                </a:cubicBezTo>
                <a:cubicBezTo>
                  <a:pt x="2992100" y="-30476"/>
                  <a:pt x="3240306" y="102016"/>
                  <a:pt x="3506423" y="226513"/>
                </a:cubicBezTo>
                <a:cubicBezTo>
                  <a:pt x="3772540" y="351010"/>
                  <a:pt x="4082886" y="637731"/>
                  <a:pt x="4277015" y="753199"/>
                </a:cubicBezTo>
                <a:cubicBezTo>
                  <a:pt x="4471144" y="868667"/>
                  <a:pt x="4802341" y="947746"/>
                  <a:pt x="4914623" y="971131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8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07" name="Google Shape;107;p8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8" name="Google Shape;108;p8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/>
          <p:nvPr/>
        </p:nvSpPr>
        <p:spPr>
          <a:xfrm flipH="1">
            <a:off x="-7065" y="5276361"/>
            <a:ext cx="4634389" cy="1665199"/>
          </a:xfrm>
          <a:custGeom>
            <a:avLst/>
            <a:gdLst/>
            <a:ahLst/>
            <a:cxnLst/>
            <a:rect l="l" t="t" r="r" b="b"/>
            <a:pathLst>
              <a:path w="3707511" h="1332159" extrusionOk="0">
                <a:moveTo>
                  <a:pt x="23" y="1331585"/>
                </a:moveTo>
                <a:cubicBezTo>
                  <a:pt x="27560" y="1207669"/>
                  <a:pt x="93649" y="996666"/>
                  <a:pt x="266237" y="806110"/>
                </a:cubicBezTo>
                <a:cubicBezTo>
                  <a:pt x="524672" y="520690"/>
                  <a:pt x="861931" y="439387"/>
                  <a:pt x="1064810" y="420593"/>
                </a:cubicBezTo>
                <a:cubicBezTo>
                  <a:pt x="1560476" y="374675"/>
                  <a:pt x="1731067" y="569912"/>
                  <a:pt x="2129527" y="576590"/>
                </a:cubicBezTo>
                <a:cubicBezTo>
                  <a:pt x="2594008" y="584438"/>
                  <a:pt x="2807694" y="436702"/>
                  <a:pt x="2992399" y="292064"/>
                </a:cubicBezTo>
                <a:cubicBezTo>
                  <a:pt x="3101307" y="206768"/>
                  <a:pt x="3195484" y="82232"/>
                  <a:pt x="3396228" y="25850"/>
                </a:cubicBezTo>
                <a:cubicBezTo>
                  <a:pt x="3496394" y="-1446"/>
                  <a:pt x="3601103" y="-7676"/>
                  <a:pt x="3703748" y="7538"/>
                </a:cubicBezTo>
                <a:cubicBezTo>
                  <a:pt x="3704987" y="448908"/>
                  <a:pt x="3706226" y="890257"/>
                  <a:pt x="3707534" y="13315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63500" dir="1452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0"/>
          <p:cNvSpPr/>
          <p:nvPr/>
        </p:nvSpPr>
        <p:spPr>
          <a:xfrm>
            <a:off x="-11351" y="5971969"/>
            <a:ext cx="4877763" cy="971131"/>
          </a:xfrm>
          <a:custGeom>
            <a:avLst/>
            <a:gdLst/>
            <a:ahLst/>
            <a:cxnLst/>
            <a:rect l="l" t="t" r="r" b="b"/>
            <a:pathLst>
              <a:path w="4914623" h="971131" extrusionOk="0">
                <a:moveTo>
                  <a:pt x="0" y="501883"/>
                </a:moveTo>
                <a:cubicBezTo>
                  <a:pt x="142573" y="562960"/>
                  <a:pt x="289896" y="612100"/>
                  <a:pt x="440592" y="648793"/>
                </a:cubicBezTo>
                <a:cubicBezTo>
                  <a:pt x="529123" y="670340"/>
                  <a:pt x="657928" y="701664"/>
                  <a:pt x="816954" y="713023"/>
                </a:cubicBezTo>
                <a:cubicBezTo>
                  <a:pt x="925519" y="720802"/>
                  <a:pt x="1203367" y="738013"/>
                  <a:pt x="1496223" y="630412"/>
                </a:cubicBezTo>
                <a:cubicBezTo>
                  <a:pt x="1769251" y="530108"/>
                  <a:pt x="1770836" y="469183"/>
                  <a:pt x="2129574" y="226513"/>
                </a:cubicBezTo>
                <a:cubicBezTo>
                  <a:pt x="2352003" y="76092"/>
                  <a:pt x="2495539" y="28040"/>
                  <a:pt x="2680313" y="6217"/>
                </a:cubicBezTo>
                <a:cubicBezTo>
                  <a:pt x="2992100" y="-30476"/>
                  <a:pt x="3240306" y="102016"/>
                  <a:pt x="3506423" y="226513"/>
                </a:cubicBezTo>
                <a:cubicBezTo>
                  <a:pt x="3772540" y="351010"/>
                  <a:pt x="4082886" y="637731"/>
                  <a:pt x="4277015" y="753199"/>
                </a:cubicBezTo>
                <a:cubicBezTo>
                  <a:pt x="4471144" y="868667"/>
                  <a:pt x="4802341" y="947746"/>
                  <a:pt x="4914623" y="971131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9525" dir="14520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10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31" name="Google Shape;131;p10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0"/>
          <p:cNvSpPr/>
          <p:nvPr/>
        </p:nvSpPr>
        <p:spPr>
          <a:xfrm rot="695806" flipH="1">
            <a:off x="2896108" y="382378"/>
            <a:ext cx="9559819" cy="1475628"/>
          </a:xfrm>
          <a:custGeom>
            <a:avLst/>
            <a:gdLst/>
            <a:ahLst/>
            <a:cxnLst/>
            <a:rect l="l" t="t" r="r" b="b"/>
            <a:pathLst>
              <a:path w="12201525" h="2166807" extrusionOk="0">
                <a:moveTo>
                  <a:pt x="0" y="1942490"/>
                </a:moveTo>
                <a:cubicBezTo>
                  <a:pt x="310356" y="2088540"/>
                  <a:pt x="620713" y="2234590"/>
                  <a:pt x="1019175" y="2132990"/>
                </a:cubicBezTo>
                <a:cubicBezTo>
                  <a:pt x="1417637" y="2031390"/>
                  <a:pt x="1930400" y="1504340"/>
                  <a:pt x="2390775" y="1332890"/>
                </a:cubicBezTo>
                <a:cubicBezTo>
                  <a:pt x="2851150" y="1161440"/>
                  <a:pt x="3244850" y="1342415"/>
                  <a:pt x="3657600" y="1590065"/>
                </a:cubicBezTo>
                <a:cubicBezTo>
                  <a:pt x="4070350" y="1837715"/>
                  <a:pt x="4670425" y="2134577"/>
                  <a:pt x="5181600" y="1913915"/>
                </a:cubicBezTo>
                <a:cubicBezTo>
                  <a:pt x="5692775" y="1693253"/>
                  <a:pt x="6210300" y="566128"/>
                  <a:pt x="6724650" y="266090"/>
                </a:cubicBezTo>
                <a:cubicBezTo>
                  <a:pt x="7239000" y="-33948"/>
                  <a:pt x="7681913" y="-73635"/>
                  <a:pt x="8267700" y="113690"/>
                </a:cubicBezTo>
                <a:cubicBezTo>
                  <a:pt x="8853488" y="301015"/>
                  <a:pt x="9337675" y="983640"/>
                  <a:pt x="10239375" y="1390040"/>
                </a:cubicBezTo>
                <a:cubicBezTo>
                  <a:pt x="11141075" y="1796440"/>
                  <a:pt x="11547475" y="1021740"/>
                  <a:pt x="12201525" y="83759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0"/>
          <p:cNvSpPr/>
          <p:nvPr/>
        </p:nvSpPr>
        <p:spPr>
          <a:xfrm rot="10800000" flipH="1">
            <a:off x="-11362" y="143706"/>
            <a:ext cx="4011244" cy="1531900"/>
          </a:xfrm>
          <a:custGeom>
            <a:avLst/>
            <a:gdLst/>
            <a:ahLst/>
            <a:cxnLst/>
            <a:rect l="l" t="t" r="r" b="b"/>
            <a:pathLst>
              <a:path w="4011244" h="1531900" extrusionOk="0">
                <a:moveTo>
                  <a:pt x="0" y="235321"/>
                </a:moveTo>
                <a:cubicBezTo>
                  <a:pt x="181358" y="121104"/>
                  <a:pt x="384592" y="46073"/>
                  <a:pt x="596657" y="15025"/>
                </a:cubicBezTo>
                <a:cubicBezTo>
                  <a:pt x="989059" y="-41151"/>
                  <a:pt x="1294169" y="74642"/>
                  <a:pt x="1422767" y="125173"/>
                </a:cubicBezTo>
                <a:cubicBezTo>
                  <a:pt x="1802089" y="274354"/>
                  <a:pt x="1798027" y="420851"/>
                  <a:pt x="2377405" y="822822"/>
                </a:cubicBezTo>
                <a:cubicBezTo>
                  <a:pt x="2568925" y="955688"/>
                  <a:pt x="2821852" y="1129309"/>
                  <a:pt x="3175978" y="1281726"/>
                </a:cubicBezTo>
                <a:cubicBezTo>
                  <a:pt x="3443851" y="1396968"/>
                  <a:pt x="3724122" y="1480887"/>
                  <a:pt x="4011244" y="153190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0"/>
          <p:cNvSpPr/>
          <p:nvPr/>
        </p:nvSpPr>
        <p:spPr>
          <a:xfrm rot="10800000" flipH="1">
            <a:off x="-11362" y="-44041"/>
            <a:ext cx="4014961" cy="1531900"/>
          </a:xfrm>
          <a:custGeom>
            <a:avLst/>
            <a:gdLst/>
            <a:ahLst/>
            <a:cxnLst/>
            <a:rect l="l" t="t" r="r" b="b"/>
            <a:pathLst>
              <a:path w="4014961" h="1531900" extrusionOk="0">
                <a:moveTo>
                  <a:pt x="3741" y="234747"/>
                </a:moveTo>
                <a:cubicBezTo>
                  <a:pt x="185099" y="120530"/>
                  <a:pt x="388333" y="45499"/>
                  <a:pt x="600398" y="14451"/>
                </a:cubicBezTo>
                <a:cubicBezTo>
                  <a:pt x="992800" y="-41725"/>
                  <a:pt x="1297910" y="74068"/>
                  <a:pt x="1426508" y="124599"/>
                </a:cubicBezTo>
                <a:cubicBezTo>
                  <a:pt x="1805830" y="273780"/>
                  <a:pt x="1801768" y="420277"/>
                  <a:pt x="2381146" y="822248"/>
                </a:cubicBezTo>
                <a:cubicBezTo>
                  <a:pt x="2572666" y="955114"/>
                  <a:pt x="2825593" y="1128735"/>
                  <a:pt x="3179719" y="1281152"/>
                </a:cubicBezTo>
                <a:cubicBezTo>
                  <a:pt x="3447592" y="1396394"/>
                  <a:pt x="3727863" y="1480313"/>
                  <a:pt x="4014985" y="1531326"/>
                </a:cubicBezTo>
                <a:lnTo>
                  <a:pt x="23" y="15313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" dist="63500" dir="30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0"/>
          <p:cNvSpPr/>
          <p:nvPr/>
        </p:nvSpPr>
        <p:spPr>
          <a:xfrm rot="10800000" flipH="1">
            <a:off x="-11362" y="-44041"/>
            <a:ext cx="4189408" cy="956910"/>
          </a:xfrm>
          <a:custGeom>
            <a:avLst/>
            <a:gdLst/>
            <a:ahLst/>
            <a:cxnLst/>
            <a:rect l="l" t="t" r="r" b="b"/>
            <a:pathLst>
              <a:path w="4189408" h="956910" extrusionOk="0">
                <a:moveTo>
                  <a:pt x="3809" y="-575"/>
                </a:moveTo>
                <a:cubicBezTo>
                  <a:pt x="214998" y="133592"/>
                  <a:pt x="447961" y="229896"/>
                  <a:pt x="692234" y="284020"/>
                </a:cubicBezTo>
                <a:cubicBezTo>
                  <a:pt x="1111003" y="376475"/>
                  <a:pt x="1445577" y="318028"/>
                  <a:pt x="1527500" y="302332"/>
                </a:cubicBezTo>
                <a:cubicBezTo>
                  <a:pt x="1904275" y="230254"/>
                  <a:pt x="1943308" y="105443"/>
                  <a:pt x="2316916" y="36187"/>
                </a:cubicBezTo>
                <a:cubicBezTo>
                  <a:pt x="2366139" y="27031"/>
                  <a:pt x="2694173" y="-31141"/>
                  <a:pt x="3023653" y="36187"/>
                </a:cubicBezTo>
                <a:cubicBezTo>
                  <a:pt x="3706157" y="175593"/>
                  <a:pt x="4092777" y="791733"/>
                  <a:pt x="4189432" y="956336"/>
                </a:cubicBezTo>
                <a:lnTo>
                  <a:pt x="23" y="956336"/>
                </a:lnTo>
                <a:cubicBezTo>
                  <a:pt x="1262" y="637409"/>
                  <a:pt x="2522" y="318441"/>
                  <a:pt x="3809" y="-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63500" dir="30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0"/>
          <p:cNvSpPr/>
          <p:nvPr/>
        </p:nvSpPr>
        <p:spPr>
          <a:xfrm rot="10800000" flipH="1">
            <a:off x="-11362" y="-44041"/>
            <a:ext cx="4620774" cy="752251"/>
          </a:xfrm>
          <a:custGeom>
            <a:avLst/>
            <a:gdLst/>
            <a:ahLst/>
            <a:cxnLst/>
            <a:rect l="l" t="t" r="r" b="b"/>
            <a:pathLst>
              <a:path w="4620774" h="752251" extrusionOk="0">
                <a:moveTo>
                  <a:pt x="3740" y="501504"/>
                </a:moveTo>
                <a:cubicBezTo>
                  <a:pt x="146313" y="562581"/>
                  <a:pt x="293636" y="611721"/>
                  <a:pt x="444332" y="648414"/>
                </a:cubicBezTo>
                <a:cubicBezTo>
                  <a:pt x="532863" y="669961"/>
                  <a:pt x="661668" y="701285"/>
                  <a:pt x="820694" y="712644"/>
                </a:cubicBezTo>
                <a:cubicBezTo>
                  <a:pt x="929259" y="720423"/>
                  <a:pt x="1207107" y="737634"/>
                  <a:pt x="1499963" y="630033"/>
                </a:cubicBezTo>
                <a:cubicBezTo>
                  <a:pt x="1772991" y="529729"/>
                  <a:pt x="1774576" y="468804"/>
                  <a:pt x="2133314" y="226134"/>
                </a:cubicBezTo>
                <a:cubicBezTo>
                  <a:pt x="2355743" y="75713"/>
                  <a:pt x="2499279" y="27661"/>
                  <a:pt x="2684053" y="5838"/>
                </a:cubicBezTo>
                <a:cubicBezTo>
                  <a:pt x="2995840" y="-30855"/>
                  <a:pt x="3250214" y="96229"/>
                  <a:pt x="3510163" y="226134"/>
                </a:cubicBezTo>
                <a:cubicBezTo>
                  <a:pt x="3843223" y="392595"/>
                  <a:pt x="3925489" y="524635"/>
                  <a:pt x="4290354" y="657570"/>
                </a:cubicBezTo>
                <a:cubicBezTo>
                  <a:pt x="4398093" y="696838"/>
                  <a:pt x="4508516" y="728292"/>
                  <a:pt x="4620798" y="751677"/>
                </a:cubicBezTo>
                <a:lnTo>
                  <a:pt x="23" y="75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dist="63500" dir="30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0"/>
          <p:cNvSpPr/>
          <p:nvPr/>
        </p:nvSpPr>
        <p:spPr>
          <a:xfrm rot="10800000" flipH="1">
            <a:off x="7771251" y="320358"/>
            <a:ext cx="4407433" cy="1665199"/>
          </a:xfrm>
          <a:custGeom>
            <a:avLst/>
            <a:gdLst/>
            <a:ahLst/>
            <a:cxnLst/>
            <a:rect l="l" t="t" r="r" b="b"/>
            <a:pathLst>
              <a:path w="3703725" h="1332159" extrusionOk="0">
                <a:moveTo>
                  <a:pt x="0" y="1332159"/>
                </a:moveTo>
                <a:cubicBezTo>
                  <a:pt x="27537" y="1208243"/>
                  <a:pt x="93626" y="997240"/>
                  <a:pt x="266214" y="806684"/>
                </a:cubicBezTo>
                <a:cubicBezTo>
                  <a:pt x="524649" y="521264"/>
                  <a:pt x="861908" y="439961"/>
                  <a:pt x="1064787" y="421167"/>
                </a:cubicBezTo>
                <a:cubicBezTo>
                  <a:pt x="1560453" y="375249"/>
                  <a:pt x="1731044" y="570486"/>
                  <a:pt x="2129504" y="577164"/>
                </a:cubicBezTo>
                <a:cubicBezTo>
                  <a:pt x="2593985" y="585012"/>
                  <a:pt x="2807671" y="437276"/>
                  <a:pt x="2992376" y="292638"/>
                </a:cubicBezTo>
                <a:cubicBezTo>
                  <a:pt x="3101284" y="207342"/>
                  <a:pt x="3195461" y="82806"/>
                  <a:pt x="3396205" y="26424"/>
                </a:cubicBezTo>
                <a:cubicBezTo>
                  <a:pt x="3496371" y="-872"/>
                  <a:pt x="3601080" y="-7102"/>
                  <a:pt x="3703725" y="8112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0"/>
          <p:cNvSpPr/>
          <p:nvPr/>
        </p:nvSpPr>
        <p:spPr>
          <a:xfrm rot="10800000" flipH="1">
            <a:off x="7541963" y="-42501"/>
            <a:ext cx="4634389" cy="1665199"/>
          </a:xfrm>
          <a:custGeom>
            <a:avLst/>
            <a:gdLst/>
            <a:ahLst/>
            <a:cxnLst/>
            <a:rect l="l" t="t" r="r" b="b"/>
            <a:pathLst>
              <a:path w="3707511" h="1332159" extrusionOk="0">
                <a:moveTo>
                  <a:pt x="23" y="1331585"/>
                </a:moveTo>
                <a:cubicBezTo>
                  <a:pt x="27560" y="1207669"/>
                  <a:pt x="93649" y="996666"/>
                  <a:pt x="266237" y="806110"/>
                </a:cubicBezTo>
                <a:cubicBezTo>
                  <a:pt x="524672" y="520690"/>
                  <a:pt x="861931" y="439387"/>
                  <a:pt x="1064810" y="420593"/>
                </a:cubicBezTo>
                <a:cubicBezTo>
                  <a:pt x="1560476" y="374675"/>
                  <a:pt x="1731067" y="569912"/>
                  <a:pt x="2129527" y="576590"/>
                </a:cubicBezTo>
                <a:cubicBezTo>
                  <a:pt x="2594008" y="584438"/>
                  <a:pt x="2807694" y="436702"/>
                  <a:pt x="2992399" y="292064"/>
                </a:cubicBezTo>
                <a:cubicBezTo>
                  <a:pt x="3101307" y="206768"/>
                  <a:pt x="3195484" y="82232"/>
                  <a:pt x="3396228" y="25850"/>
                </a:cubicBezTo>
                <a:cubicBezTo>
                  <a:pt x="3496394" y="-1446"/>
                  <a:pt x="3601103" y="-7676"/>
                  <a:pt x="3703748" y="7538"/>
                </a:cubicBezTo>
                <a:cubicBezTo>
                  <a:pt x="3704987" y="448908"/>
                  <a:pt x="3706226" y="890257"/>
                  <a:pt x="3707534" y="133158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" dist="63500" dir="3060000" algn="b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0"/>
          <p:cNvSpPr/>
          <p:nvPr/>
        </p:nvSpPr>
        <p:spPr>
          <a:xfrm rot="10800000" flipH="1">
            <a:off x="-11362" y="91813"/>
            <a:ext cx="4185623" cy="956911"/>
          </a:xfrm>
          <a:custGeom>
            <a:avLst/>
            <a:gdLst/>
            <a:ahLst/>
            <a:cxnLst/>
            <a:rect l="l" t="t" r="r" b="b"/>
            <a:pathLst>
              <a:path w="4185623" h="956911" extrusionOk="0">
                <a:moveTo>
                  <a:pt x="0" y="0"/>
                </a:moveTo>
                <a:cubicBezTo>
                  <a:pt x="211189" y="134167"/>
                  <a:pt x="444152" y="230471"/>
                  <a:pt x="688425" y="284595"/>
                </a:cubicBezTo>
                <a:cubicBezTo>
                  <a:pt x="1107194" y="377050"/>
                  <a:pt x="1441768" y="318603"/>
                  <a:pt x="1523691" y="302907"/>
                </a:cubicBezTo>
                <a:cubicBezTo>
                  <a:pt x="1900466" y="230829"/>
                  <a:pt x="1939499" y="106018"/>
                  <a:pt x="2313107" y="36762"/>
                </a:cubicBezTo>
                <a:cubicBezTo>
                  <a:pt x="2362330" y="27606"/>
                  <a:pt x="2690364" y="-30566"/>
                  <a:pt x="3019844" y="36762"/>
                </a:cubicBezTo>
                <a:cubicBezTo>
                  <a:pt x="3702348" y="176168"/>
                  <a:pt x="4088968" y="792308"/>
                  <a:pt x="4185623" y="95691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0"/>
          <p:cNvSpPr/>
          <p:nvPr/>
        </p:nvSpPr>
        <p:spPr>
          <a:xfrm rot="10800000" flipH="1">
            <a:off x="-11362" y="-37941"/>
            <a:ext cx="4877763" cy="971131"/>
          </a:xfrm>
          <a:custGeom>
            <a:avLst/>
            <a:gdLst/>
            <a:ahLst/>
            <a:cxnLst/>
            <a:rect l="l" t="t" r="r" b="b"/>
            <a:pathLst>
              <a:path w="4914623" h="971131" extrusionOk="0">
                <a:moveTo>
                  <a:pt x="0" y="501883"/>
                </a:moveTo>
                <a:cubicBezTo>
                  <a:pt x="142573" y="562960"/>
                  <a:pt x="289896" y="612100"/>
                  <a:pt x="440592" y="648793"/>
                </a:cubicBezTo>
                <a:cubicBezTo>
                  <a:pt x="529123" y="670340"/>
                  <a:pt x="657928" y="701664"/>
                  <a:pt x="816954" y="713023"/>
                </a:cubicBezTo>
                <a:cubicBezTo>
                  <a:pt x="925519" y="720802"/>
                  <a:pt x="1203367" y="738013"/>
                  <a:pt x="1496223" y="630412"/>
                </a:cubicBezTo>
                <a:cubicBezTo>
                  <a:pt x="1769251" y="530108"/>
                  <a:pt x="1770836" y="469183"/>
                  <a:pt x="2129574" y="226513"/>
                </a:cubicBezTo>
                <a:cubicBezTo>
                  <a:pt x="2352003" y="76092"/>
                  <a:pt x="2495539" y="28040"/>
                  <a:pt x="2680313" y="6217"/>
                </a:cubicBezTo>
                <a:cubicBezTo>
                  <a:pt x="2992100" y="-30476"/>
                  <a:pt x="3240306" y="102016"/>
                  <a:pt x="3506423" y="226513"/>
                </a:cubicBezTo>
                <a:cubicBezTo>
                  <a:pt x="3772540" y="351010"/>
                  <a:pt x="4082886" y="637731"/>
                  <a:pt x="4277015" y="753199"/>
                </a:cubicBezTo>
                <a:cubicBezTo>
                  <a:pt x="4471144" y="868667"/>
                  <a:pt x="4802341" y="947746"/>
                  <a:pt x="4914623" y="971131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10"/>
          <p:cNvSpPr/>
          <p:nvPr/>
        </p:nvSpPr>
        <p:spPr>
          <a:xfrm rot="10800000">
            <a:off x="7559864" y="-44041"/>
            <a:ext cx="4620774" cy="752251"/>
          </a:xfrm>
          <a:custGeom>
            <a:avLst/>
            <a:gdLst/>
            <a:ahLst/>
            <a:cxnLst/>
            <a:rect l="l" t="t" r="r" b="b"/>
            <a:pathLst>
              <a:path w="4620774" h="752251" extrusionOk="0">
                <a:moveTo>
                  <a:pt x="3740" y="501504"/>
                </a:moveTo>
                <a:cubicBezTo>
                  <a:pt x="146313" y="562581"/>
                  <a:pt x="293636" y="611721"/>
                  <a:pt x="444332" y="648414"/>
                </a:cubicBezTo>
                <a:cubicBezTo>
                  <a:pt x="532863" y="669961"/>
                  <a:pt x="661668" y="701285"/>
                  <a:pt x="820694" y="712644"/>
                </a:cubicBezTo>
                <a:cubicBezTo>
                  <a:pt x="929259" y="720423"/>
                  <a:pt x="1207107" y="737634"/>
                  <a:pt x="1499963" y="630033"/>
                </a:cubicBezTo>
                <a:cubicBezTo>
                  <a:pt x="1772991" y="529729"/>
                  <a:pt x="1774576" y="468804"/>
                  <a:pt x="2133314" y="226134"/>
                </a:cubicBezTo>
                <a:cubicBezTo>
                  <a:pt x="2355743" y="75713"/>
                  <a:pt x="2499279" y="27661"/>
                  <a:pt x="2684053" y="5838"/>
                </a:cubicBezTo>
                <a:cubicBezTo>
                  <a:pt x="2995840" y="-30855"/>
                  <a:pt x="3250214" y="96229"/>
                  <a:pt x="3510163" y="226134"/>
                </a:cubicBezTo>
                <a:cubicBezTo>
                  <a:pt x="3843223" y="392595"/>
                  <a:pt x="3925489" y="524635"/>
                  <a:pt x="4290354" y="657570"/>
                </a:cubicBezTo>
                <a:cubicBezTo>
                  <a:pt x="4398093" y="696838"/>
                  <a:pt x="4508516" y="728292"/>
                  <a:pt x="4620798" y="751677"/>
                </a:cubicBezTo>
                <a:lnTo>
                  <a:pt x="23" y="75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dist="63500" dir="30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0"/>
          <p:cNvSpPr/>
          <p:nvPr/>
        </p:nvSpPr>
        <p:spPr>
          <a:xfrm rot="10800000">
            <a:off x="7302874" y="-44041"/>
            <a:ext cx="4877763" cy="971131"/>
          </a:xfrm>
          <a:custGeom>
            <a:avLst/>
            <a:gdLst/>
            <a:ahLst/>
            <a:cxnLst/>
            <a:rect l="l" t="t" r="r" b="b"/>
            <a:pathLst>
              <a:path w="4914623" h="971131" extrusionOk="0">
                <a:moveTo>
                  <a:pt x="0" y="501883"/>
                </a:moveTo>
                <a:cubicBezTo>
                  <a:pt x="142573" y="562960"/>
                  <a:pt x="289896" y="612100"/>
                  <a:pt x="440592" y="648793"/>
                </a:cubicBezTo>
                <a:cubicBezTo>
                  <a:pt x="529123" y="670340"/>
                  <a:pt x="657928" y="701664"/>
                  <a:pt x="816954" y="713023"/>
                </a:cubicBezTo>
                <a:cubicBezTo>
                  <a:pt x="925519" y="720802"/>
                  <a:pt x="1203367" y="738013"/>
                  <a:pt x="1496223" y="630412"/>
                </a:cubicBezTo>
                <a:cubicBezTo>
                  <a:pt x="1769251" y="530108"/>
                  <a:pt x="1770836" y="469183"/>
                  <a:pt x="2129574" y="226513"/>
                </a:cubicBezTo>
                <a:cubicBezTo>
                  <a:pt x="2352003" y="76092"/>
                  <a:pt x="2495539" y="28040"/>
                  <a:pt x="2680313" y="6217"/>
                </a:cubicBezTo>
                <a:cubicBezTo>
                  <a:pt x="2992100" y="-30476"/>
                  <a:pt x="3240306" y="102016"/>
                  <a:pt x="3506423" y="226513"/>
                </a:cubicBezTo>
                <a:cubicBezTo>
                  <a:pt x="3772540" y="351010"/>
                  <a:pt x="4082886" y="637731"/>
                  <a:pt x="4277015" y="753199"/>
                </a:cubicBezTo>
                <a:cubicBezTo>
                  <a:pt x="4471144" y="868667"/>
                  <a:pt x="4802341" y="947746"/>
                  <a:pt x="4914623" y="971131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10"/>
          <p:cNvSpPr/>
          <p:nvPr/>
        </p:nvSpPr>
        <p:spPr>
          <a:xfrm flipH="1">
            <a:off x="-9397" y="4913502"/>
            <a:ext cx="4407433" cy="1665199"/>
          </a:xfrm>
          <a:custGeom>
            <a:avLst/>
            <a:gdLst/>
            <a:ahLst/>
            <a:cxnLst/>
            <a:rect l="l" t="t" r="r" b="b"/>
            <a:pathLst>
              <a:path w="3703725" h="1332159" extrusionOk="0">
                <a:moveTo>
                  <a:pt x="0" y="1332159"/>
                </a:moveTo>
                <a:cubicBezTo>
                  <a:pt x="27537" y="1208243"/>
                  <a:pt x="93626" y="997240"/>
                  <a:pt x="266214" y="806684"/>
                </a:cubicBezTo>
                <a:cubicBezTo>
                  <a:pt x="524649" y="521264"/>
                  <a:pt x="861908" y="439961"/>
                  <a:pt x="1064787" y="421167"/>
                </a:cubicBezTo>
                <a:cubicBezTo>
                  <a:pt x="1560453" y="375249"/>
                  <a:pt x="1731044" y="570486"/>
                  <a:pt x="2129504" y="577164"/>
                </a:cubicBezTo>
                <a:cubicBezTo>
                  <a:pt x="2593985" y="585012"/>
                  <a:pt x="2807671" y="437276"/>
                  <a:pt x="2992376" y="292638"/>
                </a:cubicBezTo>
                <a:cubicBezTo>
                  <a:pt x="3101284" y="207342"/>
                  <a:pt x="3195461" y="82806"/>
                  <a:pt x="3396205" y="26424"/>
                </a:cubicBezTo>
                <a:cubicBezTo>
                  <a:pt x="3496371" y="-872"/>
                  <a:pt x="3601080" y="-7102"/>
                  <a:pt x="3703725" y="811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0"/>
          <p:cNvSpPr/>
          <p:nvPr/>
        </p:nvSpPr>
        <p:spPr>
          <a:xfrm>
            <a:off x="-11351" y="6190849"/>
            <a:ext cx="4620774" cy="752251"/>
          </a:xfrm>
          <a:custGeom>
            <a:avLst/>
            <a:gdLst/>
            <a:ahLst/>
            <a:cxnLst/>
            <a:rect l="l" t="t" r="r" b="b"/>
            <a:pathLst>
              <a:path w="4620774" h="752251" extrusionOk="0">
                <a:moveTo>
                  <a:pt x="3740" y="501504"/>
                </a:moveTo>
                <a:cubicBezTo>
                  <a:pt x="146313" y="562581"/>
                  <a:pt x="293636" y="611721"/>
                  <a:pt x="444332" y="648414"/>
                </a:cubicBezTo>
                <a:cubicBezTo>
                  <a:pt x="532863" y="669961"/>
                  <a:pt x="661668" y="701285"/>
                  <a:pt x="820694" y="712644"/>
                </a:cubicBezTo>
                <a:cubicBezTo>
                  <a:pt x="929259" y="720423"/>
                  <a:pt x="1207107" y="737634"/>
                  <a:pt x="1499963" y="630033"/>
                </a:cubicBezTo>
                <a:cubicBezTo>
                  <a:pt x="1772991" y="529729"/>
                  <a:pt x="1774576" y="468804"/>
                  <a:pt x="2133314" y="226134"/>
                </a:cubicBezTo>
                <a:cubicBezTo>
                  <a:pt x="2355743" y="75713"/>
                  <a:pt x="2499279" y="27661"/>
                  <a:pt x="2684053" y="5838"/>
                </a:cubicBezTo>
                <a:cubicBezTo>
                  <a:pt x="2995840" y="-30855"/>
                  <a:pt x="3250214" y="96229"/>
                  <a:pt x="3510163" y="226134"/>
                </a:cubicBezTo>
                <a:cubicBezTo>
                  <a:pt x="3843223" y="392595"/>
                  <a:pt x="3925489" y="524635"/>
                  <a:pt x="4290354" y="657570"/>
                </a:cubicBezTo>
                <a:cubicBezTo>
                  <a:pt x="4398093" y="696838"/>
                  <a:pt x="4508516" y="728292"/>
                  <a:pt x="4620798" y="751677"/>
                </a:cubicBezTo>
                <a:lnTo>
                  <a:pt x="23" y="7516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" dist="63500" dir="145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"/>
          <p:cNvSpPr txBox="1">
            <a:spLocks noGrp="1"/>
          </p:cNvSpPr>
          <p:nvPr>
            <p:ph type="subTitle" idx="1"/>
          </p:nvPr>
        </p:nvSpPr>
        <p:spPr>
          <a:xfrm>
            <a:off x="18558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7" name="Google Shape;167;p12"/>
          <p:cNvSpPr txBox="1">
            <a:spLocks noGrp="1"/>
          </p:cNvSpPr>
          <p:nvPr>
            <p:ph type="subTitle" idx="2"/>
          </p:nvPr>
        </p:nvSpPr>
        <p:spPr>
          <a:xfrm>
            <a:off x="3151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8" name="Google Shape;168;p12"/>
          <p:cNvSpPr txBox="1">
            <a:spLocks noGrp="1"/>
          </p:cNvSpPr>
          <p:nvPr>
            <p:ph type="subTitle" idx="3"/>
          </p:nvPr>
        </p:nvSpPr>
        <p:spPr>
          <a:xfrm>
            <a:off x="48276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0" name="Google Shape;170;p12"/>
          <p:cNvSpPr txBox="1">
            <a:spLocks noGrp="1"/>
          </p:cNvSpPr>
          <p:nvPr>
            <p:ph type="body" idx="4"/>
          </p:nvPr>
        </p:nvSpPr>
        <p:spPr>
          <a:xfrm>
            <a:off x="18558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1" name="Google Shape;171;p12"/>
          <p:cNvSpPr txBox="1">
            <a:spLocks noGrp="1"/>
          </p:cNvSpPr>
          <p:nvPr>
            <p:ph type="body" idx="5"/>
          </p:nvPr>
        </p:nvSpPr>
        <p:spPr>
          <a:xfrm>
            <a:off x="3151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2" name="Google Shape;172;p12"/>
          <p:cNvSpPr txBox="1">
            <a:spLocks noGrp="1"/>
          </p:cNvSpPr>
          <p:nvPr>
            <p:ph type="body" idx="6"/>
          </p:nvPr>
        </p:nvSpPr>
        <p:spPr>
          <a:xfrm>
            <a:off x="48276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3" name="Google Shape;173;p12"/>
          <p:cNvSpPr/>
          <p:nvPr/>
        </p:nvSpPr>
        <p:spPr>
          <a:xfrm>
            <a:off x="0" y="5138353"/>
            <a:ext cx="4011244" cy="1531900"/>
          </a:xfrm>
          <a:custGeom>
            <a:avLst/>
            <a:gdLst/>
            <a:ahLst/>
            <a:cxnLst/>
            <a:rect l="l" t="t" r="r" b="b"/>
            <a:pathLst>
              <a:path w="4011244" h="1531900" extrusionOk="0">
                <a:moveTo>
                  <a:pt x="0" y="235321"/>
                </a:moveTo>
                <a:cubicBezTo>
                  <a:pt x="181358" y="121104"/>
                  <a:pt x="384592" y="46073"/>
                  <a:pt x="596657" y="15025"/>
                </a:cubicBezTo>
                <a:cubicBezTo>
                  <a:pt x="989059" y="-41151"/>
                  <a:pt x="1294169" y="74642"/>
                  <a:pt x="1422767" y="125173"/>
                </a:cubicBezTo>
                <a:cubicBezTo>
                  <a:pt x="1802089" y="274354"/>
                  <a:pt x="1798027" y="420851"/>
                  <a:pt x="2377405" y="822822"/>
                </a:cubicBezTo>
                <a:cubicBezTo>
                  <a:pt x="2568925" y="955688"/>
                  <a:pt x="2821852" y="1129309"/>
                  <a:pt x="3175978" y="1281726"/>
                </a:cubicBezTo>
                <a:cubicBezTo>
                  <a:pt x="3443851" y="1396968"/>
                  <a:pt x="3724122" y="1480887"/>
                  <a:pt x="4011244" y="153190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2"/>
          <p:cNvSpPr/>
          <p:nvPr/>
        </p:nvSpPr>
        <p:spPr>
          <a:xfrm>
            <a:off x="0" y="5326100"/>
            <a:ext cx="4014961" cy="1531900"/>
          </a:xfrm>
          <a:custGeom>
            <a:avLst/>
            <a:gdLst/>
            <a:ahLst/>
            <a:cxnLst/>
            <a:rect l="l" t="t" r="r" b="b"/>
            <a:pathLst>
              <a:path w="4014961" h="1531900" extrusionOk="0">
                <a:moveTo>
                  <a:pt x="3741" y="234747"/>
                </a:moveTo>
                <a:cubicBezTo>
                  <a:pt x="185099" y="120530"/>
                  <a:pt x="388333" y="45499"/>
                  <a:pt x="600398" y="14451"/>
                </a:cubicBezTo>
                <a:cubicBezTo>
                  <a:pt x="992800" y="-41725"/>
                  <a:pt x="1297910" y="74068"/>
                  <a:pt x="1426508" y="124599"/>
                </a:cubicBezTo>
                <a:cubicBezTo>
                  <a:pt x="1805830" y="273780"/>
                  <a:pt x="1801768" y="420277"/>
                  <a:pt x="2381146" y="822248"/>
                </a:cubicBezTo>
                <a:cubicBezTo>
                  <a:pt x="2572666" y="955114"/>
                  <a:pt x="2825593" y="1128735"/>
                  <a:pt x="3179719" y="1281152"/>
                </a:cubicBezTo>
                <a:cubicBezTo>
                  <a:pt x="3447592" y="1396394"/>
                  <a:pt x="3727863" y="1480313"/>
                  <a:pt x="4014985" y="1531326"/>
                </a:cubicBezTo>
                <a:lnTo>
                  <a:pt x="23" y="1531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63500" dir="189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2"/>
          <p:cNvSpPr/>
          <p:nvPr/>
        </p:nvSpPr>
        <p:spPr>
          <a:xfrm>
            <a:off x="0" y="5901090"/>
            <a:ext cx="4189408" cy="956910"/>
          </a:xfrm>
          <a:custGeom>
            <a:avLst/>
            <a:gdLst/>
            <a:ahLst/>
            <a:cxnLst/>
            <a:rect l="l" t="t" r="r" b="b"/>
            <a:pathLst>
              <a:path w="4189408" h="956910" extrusionOk="0">
                <a:moveTo>
                  <a:pt x="3809" y="-575"/>
                </a:moveTo>
                <a:cubicBezTo>
                  <a:pt x="214998" y="133592"/>
                  <a:pt x="447961" y="229896"/>
                  <a:pt x="692234" y="284020"/>
                </a:cubicBezTo>
                <a:cubicBezTo>
                  <a:pt x="1111003" y="376475"/>
                  <a:pt x="1445577" y="318028"/>
                  <a:pt x="1527500" y="302332"/>
                </a:cubicBezTo>
                <a:cubicBezTo>
                  <a:pt x="1904275" y="230254"/>
                  <a:pt x="1943308" y="105443"/>
                  <a:pt x="2316916" y="36187"/>
                </a:cubicBezTo>
                <a:cubicBezTo>
                  <a:pt x="2366139" y="27031"/>
                  <a:pt x="2694173" y="-31141"/>
                  <a:pt x="3023653" y="36187"/>
                </a:cubicBezTo>
                <a:cubicBezTo>
                  <a:pt x="3706157" y="175593"/>
                  <a:pt x="4092777" y="791733"/>
                  <a:pt x="4189432" y="956336"/>
                </a:cubicBezTo>
                <a:lnTo>
                  <a:pt x="23" y="956336"/>
                </a:lnTo>
                <a:cubicBezTo>
                  <a:pt x="1262" y="637409"/>
                  <a:pt x="2522" y="318441"/>
                  <a:pt x="3809" y="-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63500" dir="189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2"/>
          <p:cNvSpPr/>
          <p:nvPr/>
        </p:nvSpPr>
        <p:spPr>
          <a:xfrm>
            <a:off x="0" y="6105749"/>
            <a:ext cx="4620774" cy="752251"/>
          </a:xfrm>
          <a:custGeom>
            <a:avLst/>
            <a:gdLst/>
            <a:ahLst/>
            <a:cxnLst/>
            <a:rect l="l" t="t" r="r" b="b"/>
            <a:pathLst>
              <a:path w="4620774" h="752251" extrusionOk="0">
                <a:moveTo>
                  <a:pt x="3740" y="501504"/>
                </a:moveTo>
                <a:cubicBezTo>
                  <a:pt x="146313" y="562581"/>
                  <a:pt x="293636" y="611721"/>
                  <a:pt x="444332" y="648414"/>
                </a:cubicBezTo>
                <a:cubicBezTo>
                  <a:pt x="532863" y="669961"/>
                  <a:pt x="661668" y="701285"/>
                  <a:pt x="820694" y="712644"/>
                </a:cubicBezTo>
                <a:cubicBezTo>
                  <a:pt x="929259" y="720423"/>
                  <a:pt x="1207107" y="737634"/>
                  <a:pt x="1499963" y="630033"/>
                </a:cubicBezTo>
                <a:cubicBezTo>
                  <a:pt x="1772991" y="529729"/>
                  <a:pt x="1774576" y="468804"/>
                  <a:pt x="2133314" y="226134"/>
                </a:cubicBezTo>
                <a:cubicBezTo>
                  <a:pt x="2355743" y="75713"/>
                  <a:pt x="2499279" y="27661"/>
                  <a:pt x="2684053" y="5838"/>
                </a:cubicBezTo>
                <a:cubicBezTo>
                  <a:pt x="2995840" y="-30855"/>
                  <a:pt x="3250214" y="96229"/>
                  <a:pt x="3510163" y="226134"/>
                </a:cubicBezTo>
                <a:cubicBezTo>
                  <a:pt x="3843223" y="392595"/>
                  <a:pt x="3925489" y="524635"/>
                  <a:pt x="4290354" y="657570"/>
                </a:cubicBezTo>
                <a:cubicBezTo>
                  <a:pt x="4398093" y="696838"/>
                  <a:pt x="4508516" y="728292"/>
                  <a:pt x="4620798" y="751677"/>
                </a:cubicBezTo>
                <a:lnTo>
                  <a:pt x="23" y="75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dist="63500" dir="189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2"/>
          <p:cNvSpPr/>
          <p:nvPr/>
        </p:nvSpPr>
        <p:spPr>
          <a:xfrm>
            <a:off x="0" y="5765235"/>
            <a:ext cx="4185623" cy="956911"/>
          </a:xfrm>
          <a:custGeom>
            <a:avLst/>
            <a:gdLst/>
            <a:ahLst/>
            <a:cxnLst/>
            <a:rect l="l" t="t" r="r" b="b"/>
            <a:pathLst>
              <a:path w="4185623" h="956911" extrusionOk="0">
                <a:moveTo>
                  <a:pt x="0" y="0"/>
                </a:moveTo>
                <a:cubicBezTo>
                  <a:pt x="211189" y="134167"/>
                  <a:pt x="444152" y="230471"/>
                  <a:pt x="688425" y="284595"/>
                </a:cubicBezTo>
                <a:cubicBezTo>
                  <a:pt x="1107194" y="377050"/>
                  <a:pt x="1441768" y="318603"/>
                  <a:pt x="1523691" y="302907"/>
                </a:cubicBezTo>
                <a:cubicBezTo>
                  <a:pt x="1900466" y="230829"/>
                  <a:pt x="1939499" y="106018"/>
                  <a:pt x="2313107" y="36762"/>
                </a:cubicBezTo>
                <a:cubicBezTo>
                  <a:pt x="2362330" y="27606"/>
                  <a:pt x="2690364" y="-30566"/>
                  <a:pt x="3019844" y="36762"/>
                </a:cubicBezTo>
                <a:cubicBezTo>
                  <a:pt x="3702348" y="176168"/>
                  <a:pt x="4088968" y="792308"/>
                  <a:pt x="4185623" y="95691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2"/>
          <p:cNvSpPr/>
          <p:nvPr/>
        </p:nvSpPr>
        <p:spPr>
          <a:xfrm>
            <a:off x="1" y="5880769"/>
            <a:ext cx="4877763" cy="971131"/>
          </a:xfrm>
          <a:custGeom>
            <a:avLst/>
            <a:gdLst/>
            <a:ahLst/>
            <a:cxnLst/>
            <a:rect l="l" t="t" r="r" b="b"/>
            <a:pathLst>
              <a:path w="4914623" h="971131" extrusionOk="0">
                <a:moveTo>
                  <a:pt x="0" y="501883"/>
                </a:moveTo>
                <a:cubicBezTo>
                  <a:pt x="142573" y="562960"/>
                  <a:pt x="289896" y="612100"/>
                  <a:pt x="440592" y="648793"/>
                </a:cubicBezTo>
                <a:cubicBezTo>
                  <a:pt x="529123" y="670340"/>
                  <a:pt x="657928" y="701664"/>
                  <a:pt x="816954" y="713023"/>
                </a:cubicBezTo>
                <a:cubicBezTo>
                  <a:pt x="925519" y="720802"/>
                  <a:pt x="1203367" y="738013"/>
                  <a:pt x="1496223" y="630412"/>
                </a:cubicBezTo>
                <a:cubicBezTo>
                  <a:pt x="1769251" y="530108"/>
                  <a:pt x="1770836" y="469183"/>
                  <a:pt x="2129574" y="226513"/>
                </a:cubicBezTo>
                <a:cubicBezTo>
                  <a:pt x="2352003" y="76092"/>
                  <a:pt x="2495539" y="28040"/>
                  <a:pt x="2680313" y="6217"/>
                </a:cubicBezTo>
                <a:cubicBezTo>
                  <a:pt x="2992100" y="-30476"/>
                  <a:pt x="3240306" y="102016"/>
                  <a:pt x="3506423" y="226513"/>
                </a:cubicBezTo>
                <a:cubicBezTo>
                  <a:pt x="3772540" y="351010"/>
                  <a:pt x="4082886" y="637731"/>
                  <a:pt x="4277015" y="753199"/>
                </a:cubicBezTo>
                <a:cubicBezTo>
                  <a:pt x="4471144" y="868667"/>
                  <a:pt x="4802341" y="947746"/>
                  <a:pt x="4914623" y="971131"/>
                </a:cubicBezTo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12"/>
          <p:cNvSpPr/>
          <p:nvPr/>
        </p:nvSpPr>
        <p:spPr>
          <a:xfrm rot="-5400000" flipH="1">
            <a:off x="9204864" y="1401047"/>
            <a:ext cx="4099474" cy="1874800"/>
          </a:xfrm>
          <a:custGeom>
            <a:avLst/>
            <a:gdLst/>
            <a:ahLst/>
            <a:cxnLst/>
            <a:rect l="l" t="t" r="r" b="b"/>
            <a:pathLst>
              <a:path w="4725619" h="1874800" extrusionOk="0">
                <a:moveTo>
                  <a:pt x="0" y="235321"/>
                </a:moveTo>
                <a:cubicBezTo>
                  <a:pt x="181358" y="121104"/>
                  <a:pt x="384592" y="46073"/>
                  <a:pt x="596657" y="15025"/>
                </a:cubicBezTo>
                <a:cubicBezTo>
                  <a:pt x="989059" y="-41151"/>
                  <a:pt x="1294169" y="74642"/>
                  <a:pt x="1422767" y="125173"/>
                </a:cubicBezTo>
                <a:cubicBezTo>
                  <a:pt x="1802089" y="274354"/>
                  <a:pt x="1798027" y="420851"/>
                  <a:pt x="2377405" y="822822"/>
                </a:cubicBezTo>
                <a:cubicBezTo>
                  <a:pt x="2568925" y="955688"/>
                  <a:pt x="2821852" y="1129309"/>
                  <a:pt x="3175978" y="1281726"/>
                </a:cubicBezTo>
                <a:cubicBezTo>
                  <a:pt x="3443851" y="1396968"/>
                  <a:pt x="4438497" y="1823787"/>
                  <a:pt x="4725619" y="1874800"/>
                </a:cubicBez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2"/>
          <p:cNvSpPr/>
          <p:nvPr/>
        </p:nvSpPr>
        <p:spPr>
          <a:xfrm rot="-5400000" flipH="1">
            <a:off x="9418570" y="1241531"/>
            <a:ext cx="4014961" cy="1531900"/>
          </a:xfrm>
          <a:custGeom>
            <a:avLst/>
            <a:gdLst/>
            <a:ahLst/>
            <a:cxnLst/>
            <a:rect l="l" t="t" r="r" b="b"/>
            <a:pathLst>
              <a:path w="4014961" h="1531900" extrusionOk="0">
                <a:moveTo>
                  <a:pt x="3741" y="234747"/>
                </a:moveTo>
                <a:cubicBezTo>
                  <a:pt x="185099" y="120530"/>
                  <a:pt x="388333" y="45499"/>
                  <a:pt x="600398" y="14451"/>
                </a:cubicBezTo>
                <a:cubicBezTo>
                  <a:pt x="992800" y="-41725"/>
                  <a:pt x="1297910" y="74068"/>
                  <a:pt x="1426508" y="124599"/>
                </a:cubicBezTo>
                <a:cubicBezTo>
                  <a:pt x="1805830" y="273780"/>
                  <a:pt x="1801768" y="420277"/>
                  <a:pt x="2381146" y="822248"/>
                </a:cubicBezTo>
                <a:cubicBezTo>
                  <a:pt x="2572666" y="955114"/>
                  <a:pt x="2825593" y="1128735"/>
                  <a:pt x="3179719" y="1281152"/>
                </a:cubicBezTo>
                <a:cubicBezTo>
                  <a:pt x="3447592" y="1396394"/>
                  <a:pt x="3727863" y="1480313"/>
                  <a:pt x="4014985" y="1531326"/>
                </a:cubicBezTo>
                <a:lnTo>
                  <a:pt x="23" y="1531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63500" dir="7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2"/>
          <p:cNvSpPr/>
          <p:nvPr/>
        </p:nvSpPr>
        <p:spPr>
          <a:xfrm rot="10800000">
            <a:off x="8002592" y="0"/>
            <a:ext cx="4189408" cy="956910"/>
          </a:xfrm>
          <a:custGeom>
            <a:avLst/>
            <a:gdLst/>
            <a:ahLst/>
            <a:cxnLst/>
            <a:rect l="l" t="t" r="r" b="b"/>
            <a:pathLst>
              <a:path w="4189408" h="956910" extrusionOk="0">
                <a:moveTo>
                  <a:pt x="3809" y="-575"/>
                </a:moveTo>
                <a:cubicBezTo>
                  <a:pt x="214998" y="133592"/>
                  <a:pt x="447961" y="229896"/>
                  <a:pt x="692234" y="284020"/>
                </a:cubicBezTo>
                <a:cubicBezTo>
                  <a:pt x="1111003" y="376475"/>
                  <a:pt x="1445577" y="318028"/>
                  <a:pt x="1527500" y="302332"/>
                </a:cubicBezTo>
                <a:cubicBezTo>
                  <a:pt x="1904275" y="230254"/>
                  <a:pt x="1943308" y="105443"/>
                  <a:pt x="2316916" y="36187"/>
                </a:cubicBezTo>
                <a:cubicBezTo>
                  <a:pt x="2366139" y="27031"/>
                  <a:pt x="2694173" y="-31141"/>
                  <a:pt x="3023653" y="36187"/>
                </a:cubicBezTo>
                <a:cubicBezTo>
                  <a:pt x="3706157" y="175593"/>
                  <a:pt x="4092777" y="791733"/>
                  <a:pt x="4189432" y="956336"/>
                </a:cubicBezTo>
                <a:lnTo>
                  <a:pt x="23" y="956336"/>
                </a:lnTo>
                <a:cubicBezTo>
                  <a:pt x="1262" y="637409"/>
                  <a:pt x="2522" y="318441"/>
                  <a:pt x="3809" y="-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dist="63500" dir="7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2"/>
          <p:cNvSpPr/>
          <p:nvPr/>
        </p:nvSpPr>
        <p:spPr>
          <a:xfrm rot="10800000">
            <a:off x="8173802" y="212159"/>
            <a:ext cx="4018198" cy="956911"/>
          </a:xfrm>
          <a:custGeom>
            <a:avLst/>
            <a:gdLst/>
            <a:ahLst/>
            <a:cxnLst/>
            <a:rect l="l" t="t" r="r" b="b"/>
            <a:pathLst>
              <a:path w="4185623" h="956911" extrusionOk="0">
                <a:moveTo>
                  <a:pt x="0" y="0"/>
                </a:moveTo>
                <a:cubicBezTo>
                  <a:pt x="211189" y="134167"/>
                  <a:pt x="444152" y="230471"/>
                  <a:pt x="688425" y="284595"/>
                </a:cubicBezTo>
                <a:cubicBezTo>
                  <a:pt x="1107194" y="377050"/>
                  <a:pt x="1441768" y="318603"/>
                  <a:pt x="1523691" y="302907"/>
                </a:cubicBezTo>
                <a:cubicBezTo>
                  <a:pt x="1900466" y="230829"/>
                  <a:pt x="1939499" y="106018"/>
                  <a:pt x="2313107" y="36762"/>
                </a:cubicBezTo>
                <a:cubicBezTo>
                  <a:pt x="2362330" y="27606"/>
                  <a:pt x="2690364" y="-30566"/>
                  <a:pt x="3019844" y="36762"/>
                </a:cubicBezTo>
                <a:cubicBezTo>
                  <a:pt x="3702348" y="176168"/>
                  <a:pt x="4088968" y="792308"/>
                  <a:pt x="4185623" y="95691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18900044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36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sz="4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sz="4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sz="4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sz="4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sz="4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sz="4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sz="4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sz="4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sz="4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●"/>
              <a:defRPr sz="190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○"/>
              <a:defRPr sz="190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■"/>
              <a:defRPr sz="190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●"/>
              <a:defRPr sz="190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○"/>
              <a:defRPr sz="190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■"/>
              <a:defRPr sz="190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●"/>
              <a:defRPr sz="190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○"/>
              <a:defRPr sz="190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Lexend Deca"/>
              <a:buChar char="■"/>
              <a:defRPr sz="1900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6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CCD35EB-B4A8-DD91-7458-4A811C1AD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485" y="2227268"/>
            <a:ext cx="9143643" cy="1571008"/>
          </a:xfrm>
        </p:spPr>
        <p:txBody>
          <a:bodyPr/>
          <a:lstStyle/>
          <a:p>
            <a:pPr rtl="1"/>
            <a:r>
              <a:rPr lang="fa-IR" sz="4800" dirty="0" smtClean="0">
                <a:cs typeface="B Nazanin" panose="00000400000000000000" pitchFamily="2" charset="-78"/>
              </a:rPr>
              <a:t>معرفي اعضاي هيئت علمي بيمارستان فيروزآبادي </a:t>
            </a:r>
            <a:br>
              <a:rPr lang="fa-IR" sz="4800" dirty="0" smtClean="0">
                <a:cs typeface="B Nazanin" panose="00000400000000000000" pitchFamily="2" charset="-78"/>
              </a:rPr>
            </a:br>
            <a:endParaRPr lang="en-US" sz="4800" dirty="0">
              <a:cs typeface="B Nazanin" panose="00000400000000000000" pitchFamily="2" charset="-78"/>
            </a:endParaRPr>
          </a:p>
        </p:txBody>
      </p:sp>
      <p:pic>
        <p:nvPicPr>
          <p:cNvPr id="4" name="Picture 3" descr="D:\آرم\14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22" y="217063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27606" y="2602524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فرحناز فرزانه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فلوشيپ نازايي 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3854" y="1519311"/>
            <a:ext cx="4065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گروه زنان و زايمان </a:t>
            </a:r>
            <a:endParaRPr lang="en-US" sz="4000" b="1" dirty="0" smtClean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26" name="Picture 2" descr="C:\Users\1234\Desktop\oxkewvrls7bfdh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717" y="2697883"/>
            <a:ext cx="787788" cy="861244"/>
          </a:xfrm>
          <a:prstGeom prst="rect">
            <a:avLst/>
          </a:prstGeom>
          <a:noFill/>
        </p:spPr>
      </p:pic>
      <p:pic>
        <p:nvPicPr>
          <p:cNvPr id="14" name="Picture 13" descr="D:\آرم\14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22" y="217063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02191" y="227607"/>
            <a:ext cx="6231987" cy="763500"/>
          </a:xfrm>
        </p:spPr>
        <p:txBody>
          <a:bodyPr/>
          <a:lstStyle/>
          <a:p>
            <a:pPr algn="ctr"/>
            <a:r>
              <a:rPr lang="fa-IR" sz="4800" dirty="0" smtClean="0"/>
              <a:t>گروه راديولوژي 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1139482" y="1674057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آقاي دكتر عليرضا الماسي نوكياني 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فلوشيپ راديولوژي مداخله اي 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28936" y="2897944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2400" b="1" dirty="0" smtClean="0">
              <a:solidFill>
                <a:schemeClr val="bg2"/>
              </a:solidFill>
            </a:endParaRP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</a:t>
            </a:r>
            <a:r>
              <a:rPr lang="fa-IR" sz="2400" b="1" dirty="0" smtClean="0">
                <a:solidFill>
                  <a:schemeClr val="bg2"/>
                </a:solidFill>
              </a:rPr>
              <a:t>دكتر راضيه شاه نظري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راديولوژي،فلوشيپ تصوير برداري پستان 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pic>
        <p:nvPicPr>
          <p:cNvPr id="31746" name="Picture 2" descr="C:\Users\1234\Desktop\8irmryqlelaig7o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0248" y="2920781"/>
            <a:ext cx="946721" cy="764954"/>
          </a:xfrm>
          <a:prstGeom prst="rect">
            <a:avLst/>
          </a:prstGeom>
          <a:noFill/>
        </p:spPr>
      </p:pic>
      <p:pic>
        <p:nvPicPr>
          <p:cNvPr id="31747" name="Picture 3" descr="C:\Users\1234\Desktop\getlapqo387myoz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1696991"/>
            <a:ext cx="650557" cy="792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xmlns="" id="{567FE7E4-76A8-229C-63AF-50A1DEC4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339" y="222986"/>
            <a:ext cx="8384133" cy="1127803"/>
          </a:xfrm>
        </p:spPr>
        <p:txBody>
          <a:bodyPr/>
          <a:lstStyle/>
          <a:p>
            <a:pPr algn="r" rtl="1"/>
            <a:r>
              <a:rPr lang="fa-IR" sz="4400" dirty="0" smtClean="0">
                <a:cs typeface="B Nazanin" panose="00000400000000000000" pitchFamily="2" charset="-78"/>
              </a:rPr>
              <a:t>گروه  راديولوژي 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7785" y="2546253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نرگس بدرقه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راديولوژي 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pic>
        <p:nvPicPr>
          <p:cNvPr id="10" name="Picture 9" descr="D:\آرم\14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971" y="188928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611815" y="1716258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 </a:t>
            </a:r>
            <a:endParaRPr lang="fa-IR" sz="2400" b="1" dirty="0" smtClean="0">
              <a:solidFill>
                <a:schemeClr val="bg2"/>
              </a:solidFill>
            </a:endParaRP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آقاي </a:t>
            </a:r>
            <a:r>
              <a:rPr lang="fa-IR" sz="2400" b="1" dirty="0" smtClean="0">
                <a:solidFill>
                  <a:schemeClr val="bg2"/>
                </a:solidFill>
              </a:rPr>
              <a:t>دكتر </a:t>
            </a:r>
            <a:r>
              <a:rPr lang="fa-IR" sz="2400" b="1" dirty="0" smtClean="0">
                <a:solidFill>
                  <a:schemeClr val="bg2"/>
                </a:solidFill>
              </a:rPr>
              <a:t>مسيح ريخته گر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راديولوژي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33794" name="Picture 2" descr="C:\Users\1234\Desktop\7y64oqqv5jsyxcuw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87085" y="1790041"/>
            <a:ext cx="940690" cy="812482"/>
          </a:xfrm>
          <a:prstGeom prst="rect">
            <a:avLst/>
          </a:prstGeom>
          <a:noFill/>
        </p:spPr>
      </p:pic>
      <p:pic>
        <p:nvPicPr>
          <p:cNvPr id="33795" name="Picture 3" descr="C:\Users\1234\Desktop\8v0labrdv4i8k1d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5365" y="2593512"/>
            <a:ext cx="638321" cy="852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4415111" y="731520"/>
            <a:ext cx="7389300" cy="604911"/>
          </a:xfrm>
        </p:spPr>
        <p:txBody>
          <a:bodyPr/>
          <a:lstStyle/>
          <a:p>
            <a:pPr algn="r"/>
            <a:r>
              <a:rPr lang="fa-IR" dirty="0" smtClean="0"/>
              <a:t>گروه راديولوژي </a:t>
            </a:r>
            <a:endParaRPr lang="en-US" dirty="0"/>
          </a:p>
        </p:txBody>
      </p:sp>
      <p:pic>
        <p:nvPicPr>
          <p:cNvPr id="5" name="Picture 4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22" y="217063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43201" y="2686930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سمانه عظيمي سوته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راديولوژي 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pic>
        <p:nvPicPr>
          <p:cNvPr id="32770" name="Picture 2" descr="C:\Users\1234\Desktop\i5yed2rgdbmsqr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2796" y="2738585"/>
            <a:ext cx="652244" cy="890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03852" y="1786597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آقاي دكتر داود امير كاشاني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فوق تخصص غدد اطفال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7429" y="407963"/>
            <a:ext cx="4065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گروه </a:t>
            </a:r>
            <a:r>
              <a:rPr lang="fa-IR" sz="4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اطفال </a:t>
            </a:r>
            <a:endParaRPr lang="en-US" sz="4000" b="1" dirty="0" smtClean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" name="Picture 13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22" y="217063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61515" y="2489982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 آقاي </a:t>
            </a:r>
            <a:r>
              <a:rPr lang="fa-IR" sz="2400" b="1" dirty="0" smtClean="0">
                <a:solidFill>
                  <a:schemeClr val="bg2"/>
                </a:solidFill>
              </a:rPr>
              <a:t>دكتر </a:t>
            </a:r>
            <a:r>
              <a:rPr lang="fa-IR" sz="2400" b="1" dirty="0" smtClean="0">
                <a:solidFill>
                  <a:schemeClr val="bg2"/>
                </a:solidFill>
              </a:rPr>
              <a:t>رضا بهمدي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 فوق تخصص نوزادان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34818" name="Picture 2" descr="C:\Users\1234\Desktop\bwq3o3rnl4va65i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15488" y="1811802"/>
            <a:ext cx="766469" cy="876558"/>
          </a:xfrm>
          <a:prstGeom prst="rect">
            <a:avLst/>
          </a:prstGeom>
          <a:noFill/>
        </p:spPr>
      </p:pic>
      <p:pic>
        <p:nvPicPr>
          <p:cNvPr id="34819" name="Picture 3" descr="C:\Users\1234\Desktop\hird6jffs0fvx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8458" y="2511621"/>
            <a:ext cx="658958" cy="888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55077" y="2349306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سهيلا مهدوي نيا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تخصص كليه اطفال 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98279" y="576776"/>
            <a:ext cx="4065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گروه اطفال </a:t>
            </a:r>
            <a:endParaRPr lang="en-US" sz="4000" b="1" dirty="0" smtClean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" name="Picture 13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22" y="217063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414869" y="2672862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 آقاي دكتر مجيد كروبي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فوق تخصص نوزادان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35842" name="Picture 2" descr="C:\Users\1234\Desktop\q60615d9d1l4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3648" y="2353336"/>
            <a:ext cx="958257" cy="896301"/>
          </a:xfrm>
          <a:prstGeom prst="rect">
            <a:avLst/>
          </a:prstGeom>
          <a:noFill/>
        </p:spPr>
      </p:pic>
      <p:pic>
        <p:nvPicPr>
          <p:cNvPr id="35843" name="Picture 3" descr="C:\Users\1234\Desktop\y1asjjs64iyog5h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06709" y="2729133"/>
            <a:ext cx="872196" cy="88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گروه اطفال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55077" y="2349306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صديقه يوسف زادگان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فوق تخصص ريه اطفال 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4869" y="2672862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 خانم دكتر اشرف السادات موسوي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كودكان 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36866" name="Picture 2" descr="C:\Users\1234\Desktop\udukuvqf57tp4o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8806" y="2395612"/>
            <a:ext cx="714375" cy="755551"/>
          </a:xfrm>
          <a:prstGeom prst="rect">
            <a:avLst/>
          </a:prstGeom>
          <a:noFill/>
        </p:spPr>
      </p:pic>
      <p:pic>
        <p:nvPicPr>
          <p:cNvPr id="36867" name="Picture 3" descr="D:\هيات علمي\تصوير اعضا هيات علمي\دکتر موسو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4843" y="2711769"/>
            <a:ext cx="826844" cy="650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4527653" y="759654"/>
            <a:ext cx="7389300" cy="604911"/>
          </a:xfrm>
        </p:spPr>
        <p:txBody>
          <a:bodyPr/>
          <a:lstStyle/>
          <a:p>
            <a:pPr algn="r"/>
            <a:r>
              <a:rPr lang="fa-IR" dirty="0" smtClean="0"/>
              <a:t>گروه  اطفال  </a:t>
            </a:r>
            <a:endParaRPr lang="en-US" dirty="0"/>
          </a:p>
        </p:txBody>
      </p:sp>
      <p:pic>
        <p:nvPicPr>
          <p:cNvPr id="5" name="Picture 4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22" y="217063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800665" y="1885071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زهرا صدر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فوق تخصص عفوني اطفال 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6056" y="2489981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 خانم دكتر مريم كچويي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فوق تخصص مغز واعصاب و اطفال كودكان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37890" name="Picture 2" descr="D:\هيات علمي\تصوير اعضا هيات علمي\دكتر زهرا صد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4031" y="1928446"/>
            <a:ext cx="952130" cy="716280"/>
          </a:xfrm>
          <a:prstGeom prst="rect">
            <a:avLst/>
          </a:prstGeom>
          <a:noFill/>
        </p:spPr>
      </p:pic>
      <p:pic>
        <p:nvPicPr>
          <p:cNvPr id="37891" name="Picture 3" descr="D:\هيات علمي\تصوير اعضا هيات علمي\دكتر مريم كچويي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66030" y="2575340"/>
            <a:ext cx="872343" cy="758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03852" y="1786597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آقاي دكتر رامين زارع محمودي</a:t>
            </a:r>
          </a:p>
          <a:p>
            <a:pPr algn="ctr" rtl="1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كودكان ،فلوشيپ </a:t>
            </a:r>
            <a:r>
              <a:rPr lang="en-US" sz="2400" dirty="0" smtClean="0">
                <a:solidFill>
                  <a:schemeClr val="bg2"/>
                </a:solidFill>
              </a:rPr>
              <a:t>PICU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7429" y="407963"/>
            <a:ext cx="4065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گروه </a:t>
            </a:r>
            <a:r>
              <a:rPr lang="fa-IR" sz="4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اطفال </a:t>
            </a:r>
            <a:endParaRPr lang="en-US" sz="4000" b="1" dirty="0" smtClean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" name="Picture 13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22" y="217063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61515" y="2489982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آقاي </a:t>
            </a:r>
            <a:r>
              <a:rPr lang="fa-IR" sz="2400" b="1" dirty="0" smtClean="0">
                <a:solidFill>
                  <a:schemeClr val="bg2"/>
                </a:solidFill>
              </a:rPr>
              <a:t>دكتر </a:t>
            </a:r>
            <a:r>
              <a:rPr lang="fa-IR" sz="2400" b="1" dirty="0" smtClean="0">
                <a:solidFill>
                  <a:schemeClr val="bg2"/>
                </a:solidFill>
              </a:rPr>
              <a:t>حسين معصومي اصلي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فوق تخصص عفوني اطفال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38914" name="Picture 2" descr="D:\هيات علمي\تصوير اعضا هيات علمي\دکتر زارع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5692" y="1873567"/>
            <a:ext cx="801932" cy="757091"/>
          </a:xfrm>
          <a:prstGeom prst="rect">
            <a:avLst/>
          </a:prstGeom>
          <a:noFill/>
        </p:spPr>
      </p:pic>
      <p:pic>
        <p:nvPicPr>
          <p:cNvPr id="38915" name="Picture 3" descr="D:\هيات علمي\تصوير اعضا هيات علمي\دكتر حسين معصومي اص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4202" y="2489982"/>
            <a:ext cx="1154137" cy="801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xmlns="" id="{567FE7E4-76A8-229C-63AF-50A1DEC4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339" y="222986"/>
            <a:ext cx="8384133" cy="1127803"/>
          </a:xfrm>
        </p:spPr>
        <p:txBody>
          <a:bodyPr/>
          <a:lstStyle/>
          <a:p>
            <a:pPr algn="r" rtl="1"/>
            <a:r>
              <a:rPr lang="fa-IR" sz="4400" dirty="0" smtClean="0">
                <a:cs typeface="B Nazanin" panose="00000400000000000000" pitchFamily="2" charset="-78"/>
              </a:rPr>
              <a:t>گروه  اطفال  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7785" y="2546253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آقاي دكتر سيد مجتبي هاشمي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فوق تخصص گوارش اطفال 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pic>
        <p:nvPicPr>
          <p:cNvPr id="10" name="Picture 9" descr="D:\آرم\14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971" y="188928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682153" y="2025748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 </a:t>
            </a: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fa-IR" sz="2400" b="1" dirty="0" smtClean="0">
                <a:solidFill>
                  <a:schemeClr val="bg2"/>
                </a:solidFill>
              </a:rPr>
              <a:t>سیدعبدالحسین تولایی </a:t>
            </a:r>
            <a:r>
              <a:rPr lang="fa-IR" sz="2400" b="1" dirty="0" smtClean="0">
                <a:solidFill>
                  <a:schemeClr val="bg2"/>
                </a:solidFill>
              </a:rPr>
              <a:t>زواره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فوق تخصص قلب اطفال 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39938" name="Picture 2" descr="C:\Users\1234\Desktop\dklpr6q8z8d2u3d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4204" y="2574387"/>
            <a:ext cx="1209821" cy="773724"/>
          </a:xfrm>
          <a:prstGeom prst="rect">
            <a:avLst/>
          </a:prstGeom>
          <a:noFill/>
        </p:spPr>
      </p:pic>
      <p:pic>
        <p:nvPicPr>
          <p:cNvPr id="39939" name="Picture 3" descr="D:\هيات علمي\تصوير اعضا هيات علمي\دكتر تولايي زواره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72468" y="2060259"/>
            <a:ext cx="773723" cy="96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"/>
          <p:cNvSpPr txBox="1">
            <a:spLocks noGrp="1"/>
          </p:cNvSpPr>
          <p:nvPr>
            <p:ph type="title"/>
          </p:nvPr>
        </p:nvSpPr>
        <p:spPr>
          <a:xfrm>
            <a:off x="8623496" y="189243"/>
            <a:ext cx="3376246" cy="7673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400" dirty="0" smtClean="0">
                <a:cs typeface="B Nazanin" panose="00000400000000000000" pitchFamily="2" charset="-78"/>
              </a:rPr>
              <a:t>گروه جراحي </a:t>
            </a:r>
            <a:endParaRPr sz="4400" dirty="0">
              <a:cs typeface="B Nazanin" panose="00000400000000000000" pitchFamily="2" charset="-78"/>
            </a:endParaRPr>
          </a:p>
        </p:txBody>
      </p:sp>
      <p:sp>
        <p:nvSpPr>
          <p:cNvPr id="8" name="Google Shape;388;p26">
            <a:extLst>
              <a:ext uri="{FF2B5EF4-FFF2-40B4-BE49-F238E27FC236}">
                <a16:creationId xmlns:a16="http://schemas.microsoft.com/office/drawing/2014/main" xmlns="" id="{15E81971-F7F2-9568-61A1-EF6B95C877D7}"/>
              </a:ext>
            </a:extLst>
          </p:cNvPr>
          <p:cNvSpPr txBox="1">
            <a:spLocks/>
          </p:cNvSpPr>
          <p:nvPr/>
        </p:nvSpPr>
        <p:spPr>
          <a:xfrm>
            <a:off x="6096001" y="3696576"/>
            <a:ext cx="3839852" cy="103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●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○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■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●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○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■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●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○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Lexend Deca"/>
              <a:buChar char="■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r" rtl="1">
              <a:spcAft>
                <a:spcPts val="2100"/>
              </a:spcAft>
              <a:buFont typeface="Lexend Deca"/>
              <a:buNone/>
            </a:pP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9" name="Google Shape;388;p26">
            <a:extLst>
              <a:ext uri="{FF2B5EF4-FFF2-40B4-BE49-F238E27FC236}">
                <a16:creationId xmlns:a16="http://schemas.microsoft.com/office/drawing/2014/main" xmlns="" id="{6E4742DF-2D37-71E3-AF21-EB9BFBE3F857}"/>
              </a:ext>
            </a:extLst>
          </p:cNvPr>
          <p:cNvSpPr txBox="1">
            <a:spLocks/>
          </p:cNvSpPr>
          <p:nvPr/>
        </p:nvSpPr>
        <p:spPr>
          <a:xfrm>
            <a:off x="863047" y="2109292"/>
            <a:ext cx="3839852" cy="103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●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○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■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●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○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■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●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○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Lexend Deca"/>
              <a:buChar char="■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r" rtl="1">
              <a:spcAft>
                <a:spcPts val="2100"/>
              </a:spcAft>
              <a:buFont typeface="Lexend Deca"/>
              <a:buNone/>
            </a:pP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10" name="Google Shape;388;p26">
            <a:extLst>
              <a:ext uri="{FF2B5EF4-FFF2-40B4-BE49-F238E27FC236}">
                <a16:creationId xmlns:a16="http://schemas.microsoft.com/office/drawing/2014/main" xmlns="" id="{7D85E1F5-69A6-1FE1-1127-9DCB30E91871}"/>
              </a:ext>
            </a:extLst>
          </p:cNvPr>
          <p:cNvSpPr txBox="1">
            <a:spLocks/>
          </p:cNvSpPr>
          <p:nvPr/>
        </p:nvSpPr>
        <p:spPr>
          <a:xfrm>
            <a:off x="863047" y="3696576"/>
            <a:ext cx="3839852" cy="103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●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○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■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●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○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■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●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exend Deca"/>
              <a:buChar char="○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Lexend Deca"/>
              <a:buChar char="■"/>
              <a:defRPr sz="1900" b="0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r" rtl="1">
              <a:spcAft>
                <a:spcPts val="2100"/>
              </a:spcAft>
              <a:buFont typeface="Lexend Deca"/>
              <a:buNone/>
            </a:pP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5717" y="1111348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آقاي دكتر علي طيبي </a:t>
            </a:r>
            <a:endParaRPr lang="fa-IR" sz="2400" b="1" dirty="0" smtClean="0">
              <a:solidFill>
                <a:schemeClr val="bg2"/>
              </a:solidFill>
            </a:endParaRP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جراحي عمومي )</a:t>
            </a:r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93410" y="1955409"/>
            <a:ext cx="4377396" cy="26025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آقاي دكتر عدنان تيز مغز</a:t>
            </a:r>
          </a:p>
          <a:p>
            <a:pPr algn="ctr"/>
            <a:r>
              <a:rPr lang="fa-IR" sz="2400" dirty="0" smtClean="0">
                <a:solidFill>
                  <a:schemeClr val="bg2"/>
                </a:solidFill>
              </a:rPr>
              <a:t>(متخصص جراحي عمومي ) 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20" name="Picture 19" descr="D:\آرم\14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22" y="217063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isid.research.ac.ir/repo/Person/j52kx3rdaix5jql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87034" y="1209822"/>
            <a:ext cx="1096450" cy="829994"/>
          </a:xfrm>
          <a:prstGeom prst="rect">
            <a:avLst/>
          </a:prstGeom>
          <a:noFill/>
        </p:spPr>
      </p:pic>
      <p:pic>
        <p:nvPicPr>
          <p:cNvPr id="16388" name="Picture 4" descr="https://isid.research.ac.ir/repo/Person/8s1n16qlb4hmiqf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7913" y="2052711"/>
            <a:ext cx="57150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92173" y="2250830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 </a:t>
            </a:r>
            <a:endParaRPr lang="fa-IR" sz="2400" b="1" dirty="0" smtClean="0">
              <a:solidFill>
                <a:schemeClr val="bg2"/>
              </a:solidFill>
            </a:endParaRP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مريم وفا پور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 اطفال 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40963" name="Picture 3" descr="C:\Users\1234\Desktop\25ga1mquz92gzoy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5416" y="2365131"/>
            <a:ext cx="773943" cy="729761"/>
          </a:xfrm>
          <a:prstGeom prst="rect">
            <a:avLst/>
          </a:prstGeom>
          <a:noFill/>
        </p:spPr>
      </p:pic>
      <p:pic>
        <p:nvPicPr>
          <p:cNvPr id="10" name="Picture 9" descr="D:\آرم\14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971" y="188928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920870" y="728860"/>
            <a:ext cx="24240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Clr>
                <a:schemeClr val="dk1"/>
              </a:buClr>
              <a:buSzPts val="15000"/>
            </a:pPr>
            <a:r>
              <a:rPr lang="fa-IR" sz="4400" b="1" dirty="0" smtClean="0">
                <a:solidFill>
                  <a:schemeClr val="dk1"/>
                </a:solidFill>
                <a:latin typeface="DM Sans"/>
                <a:ea typeface="DM Sans"/>
                <a:cs typeface="B Nazanin" panose="00000400000000000000" pitchFamily="2" charset="-78"/>
                <a:sym typeface="DM Sans"/>
              </a:rPr>
              <a:t>گروه اطفال </a:t>
            </a:r>
            <a:endParaRPr lang="en-US" sz="4400" b="1" dirty="0" smtClean="0">
              <a:solidFill>
                <a:schemeClr val="dk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971" y="188928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41010" y="2574387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 </a:t>
            </a:r>
            <a:endParaRPr lang="fa-IR" sz="2400" b="1" dirty="0" smtClean="0">
              <a:solidFill>
                <a:schemeClr val="bg2"/>
              </a:solidFill>
            </a:endParaRP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فروغ سبزه قبايي 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فوق تخصص نفرولوژي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0295" y="1885073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آقاي دكتر محمد امين عباسي اسلاملو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داخلي 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0290" y="672589"/>
            <a:ext cx="40550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chemeClr val="dk1"/>
              </a:buClr>
              <a:buSzPts val="15000"/>
            </a:pPr>
            <a:r>
              <a:rPr lang="fa-IR" sz="4400" b="1" dirty="0" smtClean="0">
                <a:solidFill>
                  <a:schemeClr val="dk1"/>
                </a:solidFill>
                <a:latin typeface="DM Sans"/>
                <a:ea typeface="DM Sans"/>
                <a:cs typeface="B Nazanin" panose="00000400000000000000" pitchFamily="2" charset="-78"/>
                <a:sym typeface="DM Sans"/>
              </a:rPr>
              <a:t>گروه داخلي  </a:t>
            </a:r>
            <a:endParaRPr lang="en-US" sz="4400" b="1" dirty="0" smtClean="0">
              <a:solidFill>
                <a:schemeClr val="dk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pic>
        <p:nvPicPr>
          <p:cNvPr id="41986" name="Picture 2" descr="C:\Users\1234\Desktop\arp613qoxh8e9f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42474" y="1893497"/>
            <a:ext cx="824645" cy="751229"/>
          </a:xfrm>
          <a:prstGeom prst="rect">
            <a:avLst/>
          </a:prstGeom>
          <a:noFill/>
        </p:spPr>
      </p:pic>
      <p:pic>
        <p:nvPicPr>
          <p:cNvPr id="41987" name="Picture 3" descr="D:\هيات علمي\تصوير اعضا هيات علمي\دكتر سبزقبايي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1323" y="2604135"/>
            <a:ext cx="782076" cy="758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1009" y="2405577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آيدا ايران پور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داخلي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98279" y="576776"/>
            <a:ext cx="4065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گروه داخلي  </a:t>
            </a:r>
            <a:endParaRPr lang="en-US" sz="4000" b="1" dirty="0" smtClean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" name="Picture 13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22" y="217063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414869" y="2672862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 خانم دكتر طاهره ذبيحي 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داخلي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43012" name="Picture 4" descr="C:\Users\1234\Desktop\dp1vx5scfbygmnm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5521" y="2762325"/>
            <a:ext cx="661182" cy="923412"/>
          </a:xfrm>
          <a:prstGeom prst="rect">
            <a:avLst/>
          </a:prstGeom>
          <a:noFill/>
        </p:spPr>
      </p:pic>
      <p:pic>
        <p:nvPicPr>
          <p:cNvPr id="43013" name="Picture 5" descr="C:\Users\1234\Desktop\m4xlf5bi5p5ha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5053" y="2453641"/>
            <a:ext cx="852781" cy="880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1009" y="2405577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حسنا ميرفخرايي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داخلي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98279" y="576776"/>
            <a:ext cx="4065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گروه اطفال </a:t>
            </a:r>
            <a:endParaRPr lang="en-US" sz="4000" b="1" dirty="0" smtClean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" name="Picture 13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22" y="217063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414869" y="2672862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 آقاي دكتر محسن عربي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فوق تخصص نفرولوژي 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43010" name="Picture 2" descr="D:\هيات علمي\تصوير اعضا هيات علمي\دكتر ميرفخرايي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49" y="2434665"/>
            <a:ext cx="848897" cy="899378"/>
          </a:xfrm>
          <a:prstGeom prst="rect">
            <a:avLst/>
          </a:prstGeom>
          <a:noFill/>
        </p:spPr>
      </p:pic>
      <p:pic>
        <p:nvPicPr>
          <p:cNvPr id="43011" name="Picture 3" descr="C:\Users\1234\Desktop\h2p8g7bnnj5x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77046" y="2757267"/>
            <a:ext cx="745588" cy="787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079632" y="2335237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 </a:t>
            </a:r>
            <a:endParaRPr lang="fa-IR" sz="2400" b="1" dirty="0" smtClean="0">
              <a:solidFill>
                <a:schemeClr val="bg2"/>
              </a:solidFill>
            </a:endParaRP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شهين كشت كار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 داخلي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10" name="Picture 9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971" y="188928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791027" y="728860"/>
            <a:ext cx="25539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Clr>
                <a:schemeClr val="dk1"/>
              </a:buClr>
              <a:buSzPts val="15000"/>
            </a:pPr>
            <a:r>
              <a:rPr lang="fa-IR" sz="4400" b="1" dirty="0" smtClean="0">
                <a:solidFill>
                  <a:schemeClr val="dk1"/>
                </a:solidFill>
                <a:latin typeface="DM Sans"/>
                <a:ea typeface="DM Sans"/>
                <a:cs typeface="B Nazanin" panose="00000400000000000000" pitchFamily="2" charset="-78"/>
                <a:sym typeface="DM Sans"/>
              </a:rPr>
              <a:t>گروه داخلي </a:t>
            </a:r>
            <a:endParaRPr lang="en-US" sz="4400" b="1" dirty="0" smtClean="0">
              <a:solidFill>
                <a:schemeClr val="dk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pic>
        <p:nvPicPr>
          <p:cNvPr id="44034" name="Picture 2" descr="C:\Users\1234\Desktop\شهين كشت كا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1471" y="2363373"/>
            <a:ext cx="927892" cy="675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971" y="188928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627772" y="686657"/>
            <a:ext cx="37593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Clr>
                <a:schemeClr val="dk1"/>
              </a:buClr>
              <a:buSzPts val="15000"/>
            </a:pPr>
            <a:r>
              <a:rPr lang="fa-IR" sz="4400" b="1" dirty="0" smtClean="0">
                <a:solidFill>
                  <a:schemeClr val="dk1"/>
                </a:solidFill>
                <a:latin typeface="DM Sans"/>
                <a:ea typeface="DM Sans"/>
                <a:cs typeface="B Nazanin" panose="00000400000000000000" pitchFamily="2" charset="-78"/>
                <a:sym typeface="DM Sans"/>
              </a:rPr>
              <a:t>گروه فارماكولوژي  </a:t>
            </a:r>
            <a:endParaRPr lang="en-US" sz="4400" b="1" dirty="0" smtClean="0">
              <a:solidFill>
                <a:schemeClr val="dk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4892" y="2588456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آقاي دكتر محمد مهدي ثقفي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داخلي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pic>
        <p:nvPicPr>
          <p:cNvPr id="45058" name="Picture 2" descr="C:\Users\1234\Desktop\w1gyo1qg89djw27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410" y="2650663"/>
            <a:ext cx="722580" cy="809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61651" y="1252025"/>
            <a:ext cx="4065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گروه </a:t>
            </a:r>
            <a:r>
              <a:rPr lang="fa-IR" sz="4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عفوني  </a:t>
            </a:r>
            <a:endParaRPr lang="en-US" sz="4000" b="1" dirty="0" smtClean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" name="Picture 13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22" y="217063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32186" y="2321170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2400" b="1" dirty="0" smtClean="0">
              <a:solidFill>
                <a:schemeClr val="bg2"/>
              </a:solidFill>
            </a:endParaRP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مريم نصيري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عفوني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46082" name="Picture 2" descr="C:\Users\1234\Desktop\مريم نصيري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5212" y="2405573"/>
            <a:ext cx="1069145" cy="67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61651" y="1252025"/>
            <a:ext cx="4065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گروه طب سالمندي </a:t>
            </a:r>
            <a:endParaRPr lang="en-US" sz="4000" b="1" dirty="0" smtClean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" name="Picture 13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22" y="217063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32186" y="2321170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2400" b="1" dirty="0" smtClean="0">
              <a:solidFill>
                <a:schemeClr val="bg2"/>
              </a:solidFill>
            </a:endParaRP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مريم نيك صولت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طب سالمندي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47106" name="Picture 2" descr="D:\هيات علمي\تصوير اعضا هيات علمي\dr niksol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1483" y="2482876"/>
            <a:ext cx="969425" cy="73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26941" y="2349306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محيصا مختاري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نورولوژي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98279" y="576776"/>
            <a:ext cx="4065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گروه </a:t>
            </a:r>
            <a:r>
              <a:rPr lang="fa-IR" sz="4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نورولوژي  </a:t>
            </a:r>
            <a:endParaRPr lang="en-US" sz="4000" b="1" dirty="0" smtClean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" name="Picture 13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22" y="217063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414869" y="2672862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 خانم دكتر زهره زماني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نورولوژي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48130" name="Picture 2" descr="C:\Users\1234\Desktop\p4h1l5quz1pmbj4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62978" y="2729719"/>
            <a:ext cx="830579" cy="829547"/>
          </a:xfrm>
          <a:prstGeom prst="rect">
            <a:avLst/>
          </a:prstGeom>
          <a:noFill/>
        </p:spPr>
      </p:pic>
      <p:pic>
        <p:nvPicPr>
          <p:cNvPr id="48131" name="Picture 3" descr="C:\Users\1234\Desktop\ua7zccquzb9anfo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7428" y="2391509"/>
            <a:ext cx="1164100" cy="846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971" y="188928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615221" y="686657"/>
            <a:ext cx="27719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Clr>
                <a:schemeClr val="dk1"/>
              </a:buClr>
              <a:buSzPts val="15000"/>
            </a:pPr>
            <a:r>
              <a:rPr lang="fa-IR" sz="4400" b="1" dirty="0" smtClean="0">
                <a:solidFill>
                  <a:schemeClr val="dk1"/>
                </a:solidFill>
                <a:latin typeface="DM Sans"/>
                <a:ea typeface="DM Sans"/>
                <a:cs typeface="B Nazanin" panose="00000400000000000000" pitchFamily="2" charset="-78"/>
                <a:sym typeface="DM Sans"/>
              </a:rPr>
              <a:t>گروه پوست   </a:t>
            </a:r>
            <a:endParaRPr lang="en-US" sz="4400" b="1" dirty="0" smtClean="0">
              <a:solidFill>
                <a:schemeClr val="dk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6092" y="1913207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سارا ديلمقاني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پوست 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60124" y="2518117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 خانم دكتر طاهره رحيمي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پوست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49154" name="Picture 2" descr="C:\Users\1234\Desktop\ettp5escal9d0csz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0608" y="2591461"/>
            <a:ext cx="681823" cy="658176"/>
          </a:xfrm>
          <a:prstGeom prst="rect">
            <a:avLst/>
          </a:prstGeom>
          <a:noFill/>
        </p:spPr>
      </p:pic>
      <p:pic>
        <p:nvPicPr>
          <p:cNvPr id="49155" name="Picture 3" descr="C:\Users\1234\Desktop\mhh1r0rdv8qa527v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1662" y="2016736"/>
            <a:ext cx="900918" cy="782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xmlns="" id="{567FE7E4-76A8-229C-63AF-50A1DEC4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4339" y="222986"/>
            <a:ext cx="8384133" cy="1127803"/>
          </a:xfrm>
        </p:spPr>
        <p:txBody>
          <a:bodyPr/>
          <a:lstStyle/>
          <a:p>
            <a:pPr algn="r" rtl="1"/>
            <a:r>
              <a:rPr lang="fa-IR" sz="4400" dirty="0" smtClean="0">
                <a:cs typeface="B Nazanin" panose="00000400000000000000" pitchFamily="2" charset="-78"/>
              </a:rPr>
              <a:t>گروه  جراحي 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7785" y="2546253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فرانك علمائيان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جراحي عمومي 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pic>
        <p:nvPicPr>
          <p:cNvPr id="10" name="Picture 9" descr="D:\آرم\14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971" y="188928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625884" y="1631852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 </a:t>
            </a:r>
          </a:p>
          <a:p>
            <a:pPr algn="ctr"/>
            <a:endParaRPr lang="fa-IR" sz="2400" b="1" dirty="0" smtClean="0">
              <a:solidFill>
                <a:schemeClr val="bg2"/>
              </a:solidFill>
            </a:endParaRP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آقاي </a:t>
            </a:r>
            <a:r>
              <a:rPr lang="fa-IR" sz="2400" b="1" dirty="0" smtClean="0">
                <a:solidFill>
                  <a:schemeClr val="bg2"/>
                </a:solidFill>
              </a:rPr>
              <a:t>دكتر </a:t>
            </a:r>
            <a:r>
              <a:rPr lang="fa-IR" sz="2400" b="1" dirty="0" smtClean="0">
                <a:solidFill>
                  <a:schemeClr val="bg2"/>
                </a:solidFill>
              </a:rPr>
              <a:t>مجيد رضائي طاويراني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جراحي عمومي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14337" name="Picture 1" descr="C:\Users\1234\Desktop\sddn1jft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48911" y="1715818"/>
            <a:ext cx="844060" cy="942975"/>
          </a:xfrm>
          <a:prstGeom prst="rect">
            <a:avLst/>
          </a:prstGeom>
          <a:noFill/>
        </p:spPr>
      </p:pic>
      <p:pic>
        <p:nvPicPr>
          <p:cNvPr id="14338" name="Picture 2" descr="C:\Users\1234\Desktop\3cnnvlqrckyqj4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0302" y="2639050"/>
            <a:ext cx="696496" cy="906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971" y="188928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166381" y="686657"/>
            <a:ext cx="32207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Clr>
                <a:schemeClr val="dk1"/>
              </a:buClr>
              <a:buSzPts val="15000"/>
            </a:pPr>
            <a:r>
              <a:rPr lang="fa-IR" sz="4400" b="1" dirty="0" smtClean="0">
                <a:solidFill>
                  <a:schemeClr val="dk1"/>
                </a:solidFill>
                <a:latin typeface="DM Sans"/>
                <a:ea typeface="DM Sans"/>
                <a:cs typeface="B Nazanin" panose="00000400000000000000" pitchFamily="2" charset="-78"/>
                <a:sym typeface="DM Sans"/>
              </a:rPr>
              <a:t>گروه پاتولوژي   </a:t>
            </a:r>
            <a:endParaRPr lang="en-US" sz="4400" b="1" dirty="0" smtClean="0">
              <a:solidFill>
                <a:schemeClr val="dk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0479" y="2208628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فاطمه منتظر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</a:t>
            </a:r>
            <a:r>
              <a:rPr lang="fa-IR" sz="2400" dirty="0" smtClean="0">
                <a:solidFill>
                  <a:schemeClr val="bg2"/>
                </a:solidFill>
              </a:rPr>
              <a:t>پاتولوژي 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فلوشيپ آسيب شناسي پوست 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pic>
        <p:nvPicPr>
          <p:cNvPr id="50178" name="Picture 2" descr="C:\Users\1234\Desktop\76wi6wqlxbad1j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4862" y="2293034"/>
            <a:ext cx="731520" cy="693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61651" y="1252025"/>
            <a:ext cx="4065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گروه راديوآنكولوژي </a:t>
            </a:r>
            <a:endParaRPr lang="en-US" sz="4000" b="1" dirty="0" smtClean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" name="Picture 13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22" y="217063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532186" y="2321170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2400" b="1" dirty="0" smtClean="0">
              <a:solidFill>
                <a:schemeClr val="bg2"/>
              </a:solidFill>
            </a:endParaRP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مريم گروسي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راديوانكولوژي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51202" name="Picture 2" descr="C:\Users\1234\Desktop\idmc66qnhhrq5c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763" y="2377440"/>
            <a:ext cx="782051" cy="759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61651" y="1252025"/>
            <a:ext cx="4065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b="1" dirty="0" smtClean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گروه جراحي اعصاب  </a:t>
            </a:r>
            <a:endParaRPr lang="en-US" sz="4000" b="1" dirty="0" smtClean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" name="Picture 13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22" y="217063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58795" y="2208628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2400" b="1" dirty="0" smtClean="0">
              <a:solidFill>
                <a:schemeClr val="bg2"/>
              </a:solidFill>
            </a:endParaRP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جابرحاتم پريخان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 جراحي اعصاب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52226" name="Picture 2" descr="C:\Users\1234\Desktop\hbyu0gs0g8g2ac0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4025" y="2354360"/>
            <a:ext cx="943122" cy="698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971" y="188928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9007957" y="644454"/>
            <a:ext cx="23791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Clr>
                <a:schemeClr val="dk1"/>
              </a:buClr>
              <a:buSzPts val="15000"/>
            </a:pPr>
            <a:r>
              <a:rPr lang="fa-IR" sz="4400" b="1" dirty="0" smtClean="0">
                <a:solidFill>
                  <a:schemeClr val="dk1"/>
                </a:solidFill>
                <a:latin typeface="DM Sans"/>
                <a:ea typeface="DM Sans"/>
                <a:cs typeface="B Nazanin" panose="00000400000000000000" pitchFamily="2" charset="-78"/>
                <a:sym typeface="DM Sans"/>
              </a:rPr>
              <a:t>گروه قلب   </a:t>
            </a:r>
            <a:endParaRPr lang="en-US" sz="4400" b="1" dirty="0" smtClean="0">
              <a:solidFill>
                <a:schemeClr val="dk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6768" y="1772529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آقاي دكتر مهرداد براتي  </a:t>
            </a:r>
          </a:p>
          <a:p>
            <a:pPr algn="ctr"/>
            <a:endParaRPr lang="fa-IR" sz="2400" b="1" dirty="0" smtClean="0">
              <a:solidFill>
                <a:schemeClr val="bg2"/>
              </a:solidFill>
            </a:endParaRP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قلب و عروق 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3176" y="2743200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2400" b="1" dirty="0" smtClean="0">
              <a:solidFill>
                <a:schemeClr val="bg2"/>
              </a:solidFill>
            </a:endParaRP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آقاي دكتر عبدالوهاب برادران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قلب و عروق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(فلوشيپ اينترونشال كارديولوژي)</a:t>
            </a:r>
          </a:p>
          <a:p>
            <a:pPr algn="ctr"/>
            <a:endParaRPr lang="en-US" sz="2400" dirty="0" smtClean="0">
              <a:solidFill>
                <a:schemeClr val="bg2"/>
              </a:solidFill>
            </a:endParaRPr>
          </a:p>
        </p:txBody>
      </p:sp>
      <p:pic>
        <p:nvPicPr>
          <p:cNvPr id="53250" name="Picture 2" descr="D:\هيات علمي\تصوير اعضا هيات علمي\دكتر برادرا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3666" y="2814491"/>
            <a:ext cx="505072" cy="674297"/>
          </a:xfrm>
          <a:prstGeom prst="rect">
            <a:avLst/>
          </a:prstGeom>
          <a:noFill/>
        </p:spPr>
      </p:pic>
      <p:pic>
        <p:nvPicPr>
          <p:cNvPr id="53251" name="Picture 3" descr="C:\Users\1234\Desktop\مهرداد براتي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5217" y="1805061"/>
            <a:ext cx="703971" cy="741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80;p25">
            <a:extLst>
              <a:ext uri="{FF2B5EF4-FFF2-40B4-BE49-F238E27FC236}">
                <a16:creationId xmlns:a16="http://schemas.microsoft.com/office/drawing/2014/main" xmlns="" id="{CAFEA6B3-3E2E-FC5A-EFE3-E5C2614153A0}"/>
              </a:ext>
            </a:extLst>
          </p:cNvPr>
          <p:cNvSpPr txBox="1">
            <a:spLocks/>
          </p:cNvSpPr>
          <p:nvPr/>
        </p:nvSpPr>
        <p:spPr>
          <a:xfrm>
            <a:off x="174115" y="1644169"/>
            <a:ext cx="11843770" cy="399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 Deca"/>
              <a:buNone/>
              <a:defRPr sz="21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 Deca"/>
              <a:buNone/>
              <a:defRPr sz="21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 Deca"/>
              <a:buNone/>
              <a:defRPr sz="21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 Deca"/>
              <a:buNone/>
              <a:defRPr sz="21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 Deca"/>
              <a:buNone/>
              <a:defRPr sz="21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 Deca"/>
              <a:buNone/>
              <a:defRPr sz="21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 Deca"/>
              <a:buNone/>
              <a:defRPr sz="21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 Deca"/>
              <a:buNone/>
              <a:defRPr sz="21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100"/>
              <a:buFont typeface="Lexend Deca"/>
              <a:buNone/>
              <a:defRPr sz="21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r" rtl="1"/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3379B1DD-82F1-0830-F52A-A3C1B3018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" y="229658"/>
            <a:ext cx="8173041" cy="910986"/>
          </a:xfrm>
        </p:spPr>
        <p:txBody>
          <a:bodyPr/>
          <a:lstStyle/>
          <a:p>
            <a:pPr algn="ctr" rtl="1"/>
            <a:r>
              <a:rPr lang="fa-IR" sz="4400" dirty="0" smtClean="0">
                <a:cs typeface="B Nazanin" panose="00000400000000000000" pitchFamily="2" charset="-78"/>
              </a:rPr>
              <a:t>گروه چشم پزشكي 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2364" y="1758462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آقاي دكتر حسين قهوه چيان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000" dirty="0" smtClean="0">
                <a:solidFill>
                  <a:schemeClr val="bg2"/>
                </a:solidFill>
              </a:rPr>
              <a:t>متخصص چشم ،فلوشيپ جراحي پلاستيك چشم 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0118" y="2672861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آقاي دكتر ناصر كريمي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فلوشيپ جراحي پلاستيك چشم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pic>
        <p:nvPicPr>
          <p:cNvPr id="7" name="Picture 6" descr="D:\آرم\14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22" y="217063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C:\Users\1234\Desktop\8kl9a6r0pbnw70xz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4837" y="2729132"/>
            <a:ext cx="703384" cy="886265"/>
          </a:xfrm>
          <a:prstGeom prst="rect">
            <a:avLst/>
          </a:prstGeom>
          <a:noFill/>
        </p:spPr>
      </p:pic>
      <p:pic>
        <p:nvPicPr>
          <p:cNvPr id="4098" name="Picture 2" descr="C:\Users\1234\Desktop\ipma3ss2o8a322r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8269" y="1805616"/>
            <a:ext cx="860010" cy="825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3044" y="2464368"/>
            <a:ext cx="4979963" cy="265627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آسيه اسحاقي</a:t>
            </a:r>
            <a:br>
              <a:rPr lang="fa-IR" sz="2400" b="1" dirty="0" smtClean="0">
                <a:solidFill>
                  <a:schemeClr val="bg2"/>
                </a:solidFill>
              </a:rPr>
            </a:br>
            <a:r>
              <a:rPr lang="fa-IR" sz="2400" dirty="0" smtClean="0">
                <a:solidFill>
                  <a:schemeClr val="bg2"/>
                </a:solidFill>
              </a:rPr>
              <a:t>(</a:t>
            </a:r>
            <a:r>
              <a:rPr lang="fa-IR" sz="2400" b="0" dirty="0" smtClean="0">
                <a:solidFill>
                  <a:schemeClr val="bg2"/>
                </a:solidFill>
              </a:rPr>
              <a:t>متخصص چشم و فلوشيپ قرنيه </a:t>
            </a:r>
            <a:r>
              <a:rPr lang="fa-IR" sz="2400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6764215" y="3221679"/>
            <a:ext cx="4979963" cy="26562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121900" tIns="121900" rIns="121900" bIns="1219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DM Sans"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آقاي دكتر</a:t>
            </a:r>
            <a:r>
              <a:rPr kumimoji="0" lang="fa-IR" sz="24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 پاشا انوري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DM Sans"/>
              <a:buNone/>
              <a:tabLst/>
              <a:defRPr/>
            </a:pPr>
            <a:r>
              <a:rPr lang="fa-IR" sz="2400" b="1" baseline="0" dirty="0" smtClean="0">
                <a:solidFill>
                  <a:schemeClr val="bg2"/>
                </a:solidFill>
                <a:latin typeface="DM Sans"/>
                <a:ea typeface="DM Sans"/>
                <a:cs typeface="DM Sans"/>
                <a:sym typeface="DM Sans"/>
              </a:rPr>
              <a:t>(</a:t>
            </a:r>
            <a:r>
              <a:rPr lang="fa-IR" sz="2400" baseline="0" dirty="0" smtClean="0">
                <a:solidFill>
                  <a:schemeClr val="bg2"/>
                </a:solidFill>
                <a:latin typeface="DM Sans"/>
                <a:ea typeface="DM Sans"/>
                <a:cs typeface="DM Sans"/>
                <a:sym typeface="DM Sans"/>
              </a:rPr>
              <a:t>متخصص</a:t>
            </a:r>
            <a:r>
              <a:rPr lang="fa-IR" sz="2400" dirty="0" smtClean="0">
                <a:solidFill>
                  <a:schemeClr val="bg2"/>
                </a:solidFill>
                <a:latin typeface="DM Sans"/>
                <a:ea typeface="DM Sans"/>
                <a:cs typeface="DM Sans"/>
                <a:sym typeface="DM Sans"/>
              </a:rPr>
              <a:t> چشم، فلوشيپ ويتره و رتين </a:t>
            </a:r>
            <a:r>
              <a:rPr lang="fa-IR" sz="2400" b="1" dirty="0" smtClean="0">
                <a:solidFill>
                  <a:schemeClr val="bg2"/>
                </a:solidFill>
                <a:latin typeface="DM Sans"/>
                <a:ea typeface="DM Sans"/>
                <a:cs typeface="DM Sans"/>
                <a:sym typeface="DM Sans"/>
              </a:rPr>
              <a:t>)‌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" name="Picture 9" descr="D:\آرم\14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971" y="0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 Diagonal Corner Rectangle 11"/>
          <p:cNvSpPr/>
          <p:nvPr/>
        </p:nvSpPr>
        <p:spPr>
          <a:xfrm>
            <a:off x="3854548" y="900332"/>
            <a:ext cx="3010486" cy="91440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bg2"/>
                </a:solidFill>
              </a:rPr>
              <a:t>گروه چشم پزشكي 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10241" name="Picture 1" descr="C:\Users\1234\Desktop\7nfwxeqok4xbi54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1355" y="3292792"/>
            <a:ext cx="768502" cy="1025989"/>
          </a:xfrm>
          <a:prstGeom prst="rect">
            <a:avLst/>
          </a:prstGeom>
          <a:noFill/>
        </p:spPr>
      </p:pic>
      <p:pic>
        <p:nvPicPr>
          <p:cNvPr id="10242" name="Picture 2" descr="C:\Users\1234\Desktop\8fgxtgrn630lmho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9526" y="2513355"/>
            <a:ext cx="797000" cy="933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80;p25">
            <a:extLst>
              <a:ext uri="{FF2B5EF4-FFF2-40B4-BE49-F238E27FC236}">
                <a16:creationId xmlns:a16="http://schemas.microsoft.com/office/drawing/2014/main" xmlns="" id="{EE13D769-C7C6-DD60-FBC6-336AA20C5651}"/>
              </a:ext>
            </a:extLst>
          </p:cNvPr>
          <p:cNvSpPr txBox="1">
            <a:spLocks/>
          </p:cNvSpPr>
          <p:nvPr/>
        </p:nvSpPr>
        <p:spPr>
          <a:xfrm>
            <a:off x="169682" y="1216058"/>
            <a:ext cx="10180949" cy="401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Deca"/>
              <a:buNone/>
              <a:defRPr sz="18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Deca"/>
              <a:buNone/>
              <a:defRPr sz="18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Deca"/>
              <a:buNone/>
              <a:defRPr sz="18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Deca"/>
              <a:buNone/>
              <a:defRPr sz="18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Deca"/>
              <a:buNone/>
              <a:defRPr sz="18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Deca"/>
              <a:buNone/>
              <a:defRPr sz="18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Deca"/>
              <a:buNone/>
              <a:defRPr sz="18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Deca"/>
              <a:buNone/>
              <a:defRPr sz="18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800"/>
              <a:buFont typeface="Lexend Deca"/>
              <a:buNone/>
              <a:defRPr sz="18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r" rtl="1"/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xmlns="" id="{BCA82D2F-C920-5824-738C-8E09CDAB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2" y="88255"/>
            <a:ext cx="7780817" cy="1127803"/>
          </a:xfrm>
        </p:spPr>
        <p:txBody>
          <a:bodyPr/>
          <a:lstStyle/>
          <a:p>
            <a:pPr algn="r" rtl="1"/>
            <a:r>
              <a:rPr lang="fa-IR" sz="4400" dirty="0" smtClean="0">
                <a:cs typeface="B Nazanin" panose="00000400000000000000" pitchFamily="2" charset="-78"/>
              </a:rPr>
              <a:t>گروه چشم پزشكي </a:t>
            </a:r>
            <a:endParaRPr lang="en-US" sz="4400" dirty="0">
              <a:cs typeface="B Nazanin" panose="00000400000000000000" pitchFamily="2" charset="-78"/>
            </a:endParaRPr>
          </a:p>
        </p:txBody>
      </p:sp>
      <p:pic>
        <p:nvPicPr>
          <p:cNvPr id="4" name="Picture 3" descr="D:\آرم\14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22" y="217063"/>
            <a:ext cx="504346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37956" y="1659987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فاطمه عبدي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چشم ،فلوشيپ قرنيه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7047914" y="2940325"/>
            <a:ext cx="4316436" cy="25179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121900" tIns="121900" rIns="121900" bIns="1219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DM Sans"/>
              <a:buNone/>
              <a:tabLst/>
              <a:defRPr/>
            </a:pPr>
            <a:r>
              <a:rPr lang="fa-IR" sz="2400" b="1" dirty="0" smtClean="0">
                <a:solidFill>
                  <a:schemeClr val="bg2"/>
                </a:solidFill>
                <a:latin typeface="DM Sans"/>
                <a:ea typeface="DM Sans"/>
                <a:cs typeface="DM Sans"/>
                <a:sym typeface="DM Sans"/>
              </a:rPr>
              <a:t>خانم دكتر ياسمن هادي </a:t>
            </a:r>
            <a:endParaRPr kumimoji="0" lang="fa-IR" sz="2400" b="1" i="0" u="none" strike="noStrike" kern="0" cap="none" spc="0" normalizeH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DM Sans"/>
              <a:buNone/>
              <a:tabLst/>
              <a:defRPr/>
            </a:pPr>
            <a:r>
              <a:rPr lang="fa-IR" sz="2400" b="1" baseline="0" dirty="0" smtClean="0">
                <a:solidFill>
                  <a:schemeClr val="bg2"/>
                </a:solidFill>
                <a:latin typeface="DM Sans"/>
                <a:ea typeface="DM Sans"/>
                <a:cs typeface="DM Sans"/>
                <a:sym typeface="DM Sans"/>
              </a:rPr>
              <a:t>(</a:t>
            </a:r>
            <a:r>
              <a:rPr lang="fa-IR" sz="2400" baseline="0" dirty="0" smtClean="0">
                <a:solidFill>
                  <a:schemeClr val="bg2"/>
                </a:solidFill>
                <a:latin typeface="DM Sans"/>
                <a:ea typeface="DM Sans"/>
                <a:cs typeface="DM Sans"/>
                <a:sym typeface="DM Sans"/>
              </a:rPr>
              <a:t>متخصص</a:t>
            </a:r>
            <a:r>
              <a:rPr lang="fa-IR" sz="2400" dirty="0" smtClean="0">
                <a:solidFill>
                  <a:schemeClr val="bg2"/>
                </a:solidFill>
                <a:latin typeface="DM Sans"/>
                <a:ea typeface="DM Sans"/>
                <a:cs typeface="DM Sans"/>
                <a:sym typeface="DM Sans"/>
              </a:rPr>
              <a:t> چشم، فلوشيپ ويتره و رتين </a:t>
            </a:r>
            <a:r>
              <a:rPr lang="fa-IR" sz="2400" b="1" dirty="0" smtClean="0">
                <a:solidFill>
                  <a:schemeClr val="bg2"/>
                </a:solidFill>
                <a:latin typeface="DM Sans"/>
                <a:ea typeface="DM Sans"/>
                <a:cs typeface="DM Sans"/>
                <a:sym typeface="DM Sans"/>
              </a:rPr>
              <a:t>)‌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193" name="Picture 1" descr="C:\Users\1234\Desktop\zicwciqyw4tu19bw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92972" y="3015542"/>
            <a:ext cx="675250" cy="901460"/>
          </a:xfrm>
          <a:prstGeom prst="rect">
            <a:avLst/>
          </a:prstGeom>
          <a:noFill/>
        </p:spPr>
      </p:pic>
      <p:pic>
        <p:nvPicPr>
          <p:cNvPr id="8194" name="Picture 2" descr="C:\Users\1234\Desktop\lheh4fald7kj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7845" y="1689516"/>
            <a:ext cx="810711" cy="1025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80;p25">
            <a:extLst>
              <a:ext uri="{FF2B5EF4-FFF2-40B4-BE49-F238E27FC236}">
                <a16:creationId xmlns:a16="http://schemas.microsoft.com/office/drawing/2014/main" xmlns="" id="{EE13D769-C7C6-DD60-FBC6-336AA20C5651}"/>
              </a:ext>
            </a:extLst>
          </p:cNvPr>
          <p:cNvSpPr txBox="1">
            <a:spLocks/>
          </p:cNvSpPr>
          <p:nvPr/>
        </p:nvSpPr>
        <p:spPr>
          <a:xfrm>
            <a:off x="169682" y="1216058"/>
            <a:ext cx="10180949" cy="4015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Deca"/>
              <a:buNone/>
              <a:defRPr sz="18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Deca"/>
              <a:buNone/>
              <a:defRPr sz="18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Deca"/>
              <a:buNone/>
              <a:defRPr sz="18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Deca"/>
              <a:buNone/>
              <a:defRPr sz="18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Deca"/>
              <a:buNone/>
              <a:defRPr sz="18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Deca"/>
              <a:buNone/>
              <a:defRPr sz="18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Deca"/>
              <a:buNone/>
              <a:defRPr sz="18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exend Deca"/>
              <a:buNone/>
              <a:defRPr sz="18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800"/>
              <a:buFont typeface="Lexend Deca"/>
              <a:buNone/>
              <a:defRPr sz="18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r" rtl="1"/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xmlns="" id="{BCA82D2F-C920-5824-738C-8E09CDAB2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82" y="88255"/>
            <a:ext cx="7780817" cy="1127803"/>
          </a:xfrm>
        </p:spPr>
        <p:txBody>
          <a:bodyPr/>
          <a:lstStyle/>
          <a:p>
            <a:pPr algn="r" rtl="1"/>
            <a:r>
              <a:rPr lang="fa-IR" sz="4400" dirty="0" smtClean="0">
                <a:cs typeface="B Nazanin" panose="00000400000000000000" pitchFamily="2" charset="-78"/>
              </a:rPr>
              <a:t>گروه زنان و زايمان </a:t>
            </a:r>
            <a:endParaRPr lang="en-US" sz="4400" dirty="0">
              <a:cs typeface="B Nazanin" panose="00000400000000000000" pitchFamily="2" charset="-78"/>
            </a:endParaRPr>
          </a:p>
        </p:txBody>
      </p:sp>
      <p:pic>
        <p:nvPicPr>
          <p:cNvPr id="4" name="Picture 3" descr="D:\آرم\14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22" y="217063"/>
            <a:ext cx="504346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37956" y="1659987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نيوشا جمشيد نژاد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جراح و متخصص زنان و زايمان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7061982" y="2940325"/>
            <a:ext cx="4316436" cy="25179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121900" tIns="121900" rIns="121900" bIns="12190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DM Sans"/>
              <a:buNone/>
              <a:tabLst/>
              <a:defRPr/>
            </a:pPr>
            <a:r>
              <a:rPr lang="fa-IR" sz="2400" b="1" dirty="0" smtClean="0">
                <a:solidFill>
                  <a:schemeClr val="bg2"/>
                </a:solidFill>
                <a:latin typeface="DM Sans"/>
                <a:ea typeface="DM Sans"/>
                <a:cs typeface="DM Sans"/>
                <a:sym typeface="DM Sans"/>
              </a:rPr>
              <a:t>خانم دكتر سمانه ثقفيان لاريجاني </a:t>
            </a:r>
            <a:endParaRPr kumimoji="0" lang="fa-IR" sz="2400" b="1" i="0" u="none" strike="noStrike" kern="0" cap="none" spc="0" normalizeH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DM Sans"/>
              <a:buNone/>
              <a:tabLst/>
              <a:defRPr/>
            </a:pPr>
            <a:r>
              <a:rPr lang="fa-IR" sz="2400" b="1" baseline="0" dirty="0" smtClean="0">
                <a:solidFill>
                  <a:schemeClr val="bg2"/>
                </a:solidFill>
                <a:latin typeface="DM Sans"/>
                <a:ea typeface="DM Sans"/>
                <a:cs typeface="DM Sans"/>
                <a:sym typeface="DM Sans"/>
              </a:rPr>
              <a:t>(</a:t>
            </a:r>
            <a:r>
              <a:rPr lang="fa-IR" sz="2400" baseline="0" dirty="0" smtClean="0">
                <a:solidFill>
                  <a:schemeClr val="bg2"/>
                </a:solidFill>
                <a:latin typeface="DM Sans"/>
                <a:ea typeface="DM Sans"/>
                <a:cs typeface="DM Sans"/>
                <a:sym typeface="DM Sans"/>
              </a:rPr>
              <a:t>متخصص</a:t>
            </a:r>
            <a:r>
              <a:rPr lang="fa-IR" sz="2400" dirty="0" smtClean="0">
                <a:solidFill>
                  <a:schemeClr val="bg2"/>
                </a:solidFill>
                <a:latin typeface="DM Sans"/>
                <a:ea typeface="DM Sans"/>
                <a:cs typeface="DM Sans"/>
                <a:sym typeface="DM Sans"/>
              </a:rPr>
              <a:t> زنان و زايمان</a:t>
            </a:r>
            <a:r>
              <a:rPr lang="fa-IR" sz="2400" b="1" dirty="0" smtClean="0">
                <a:solidFill>
                  <a:schemeClr val="bg2"/>
                </a:solidFill>
                <a:latin typeface="DM Sans"/>
                <a:ea typeface="DM Sans"/>
                <a:cs typeface="DM Sans"/>
                <a:sym typeface="DM Sans"/>
              </a:rPr>
              <a:t>)‌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8" name="Picture 7" descr="C:\Users\1234\Desktop\kt6wzeqgmg6osxyp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50768" y="2998529"/>
            <a:ext cx="712335" cy="616868"/>
          </a:xfrm>
          <a:prstGeom prst="rect">
            <a:avLst/>
          </a:prstGeom>
          <a:noFill/>
        </p:spPr>
      </p:pic>
      <p:pic>
        <p:nvPicPr>
          <p:cNvPr id="6146" name="Picture 2" descr="C:\Users\1234\Desktop\b4ljzgrrc6xacs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9716" y="1705429"/>
            <a:ext cx="624115" cy="747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80;p25">
            <a:extLst>
              <a:ext uri="{FF2B5EF4-FFF2-40B4-BE49-F238E27FC236}">
                <a16:creationId xmlns:a16="http://schemas.microsoft.com/office/drawing/2014/main" xmlns="" id="{CAFEA6B3-3E2E-FC5A-EFE3-E5C2614153A0}"/>
              </a:ext>
            </a:extLst>
          </p:cNvPr>
          <p:cNvSpPr txBox="1">
            <a:spLocks/>
          </p:cNvSpPr>
          <p:nvPr/>
        </p:nvSpPr>
        <p:spPr>
          <a:xfrm>
            <a:off x="174115" y="1644169"/>
            <a:ext cx="11843770" cy="3993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 Deca"/>
              <a:buNone/>
              <a:defRPr sz="21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 Deca"/>
              <a:buNone/>
              <a:defRPr sz="21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 Deca"/>
              <a:buNone/>
              <a:defRPr sz="21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 Deca"/>
              <a:buNone/>
              <a:defRPr sz="21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 Deca"/>
              <a:buNone/>
              <a:defRPr sz="21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 Deca"/>
              <a:buNone/>
              <a:defRPr sz="21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 Deca"/>
              <a:buNone/>
              <a:defRPr sz="21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exend Deca"/>
              <a:buNone/>
              <a:defRPr sz="21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2100"/>
              <a:buFont typeface="Lexend Deca"/>
              <a:buNone/>
              <a:defRPr sz="2100" b="1" i="0" u="none" strike="noStrike" cap="none">
                <a:solidFill>
                  <a:schemeClr val="dk2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 algn="r" rtl="1"/>
            <a:endParaRPr lang="fa-IR" sz="2400" dirty="0">
              <a:cs typeface="B Nazanin" panose="00000400000000000000" pitchFamily="2" charset="-78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3379B1DD-82F1-0830-F52A-A3C1B3018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" y="229658"/>
            <a:ext cx="8173041" cy="910986"/>
          </a:xfrm>
        </p:spPr>
        <p:txBody>
          <a:bodyPr/>
          <a:lstStyle/>
          <a:p>
            <a:pPr algn="r" rtl="1"/>
            <a:r>
              <a:rPr lang="fa-IR" sz="4400" dirty="0" smtClean="0">
                <a:cs typeface="B Nazanin" panose="00000400000000000000" pitchFamily="2" charset="-78"/>
              </a:rPr>
              <a:t>گروه زنان و زايمان </a:t>
            </a:r>
            <a:endParaRPr lang="en-US" sz="44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2701" y="1744394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نسترن ابوالقاسم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زنان و زايمان 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0118" y="2672861"/>
            <a:ext cx="4248443" cy="26025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شهناز احمدي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جراح و متخصص زنان و زايمان </a:t>
            </a:r>
            <a:r>
              <a:rPr lang="fa-IR" sz="2400" b="1" dirty="0" smtClean="0">
                <a:solidFill>
                  <a:schemeClr val="bg2"/>
                </a:solidFill>
              </a:rPr>
              <a:t>)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pic>
        <p:nvPicPr>
          <p:cNvPr id="7" name="Picture 6" descr="D:\آرم\14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22" y="217063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 descr="C:\Users\1234\Desktop\8limnahalb9qp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64837" y="2757269"/>
            <a:ext cx="719861" cy="900331"/>
          </a:xfrm>
          <a:prstGeom prst="rect">
            <a:avLst/>
          </a:prstGeom>
          <a:noFill/>
        </p:spPr>
      </p:pic>
      <p:pic>
        <p:nvPicPr>
          <p:cNvPr id="12290" name="Picture 2" descr="C:\Users\1234\Desktop\hl7afoqvekdbej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3621" y="1800664"/>
            <a:ext cx="757185" cy="886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094933" y="386134"/>
            <a:ext cx="10551900" cy="763500"/>
          </a:xfrm>
        </p:spPr>
        <p:txBody>
          <a:bodyPr/>
          <a:lstStyle/>
          <a:p>
            <a:pPr algn="r"/>
            <a:r>
              <a:rPr lang="fa-IR" dirty="0" smtClean="0"/>
              <a:t>گروه زنان و زايمان </a:t>
            </a:r>
            <a:endParaRPr lang="en-US" dirty="0"/>
          </a:p>
        </p:txBody>
      </p:sp>
      <p:pic>
        <p:nvPicPr>
          <p:cNvPr id="7" name="Picture 6" descr="D:\آرم\14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122" y="217063"/>
            <a:ext cx="596040" cy="59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92701" y="1744394"/>
            <a:ext cx="4248443" cy="260252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لادن حقيقي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فوق تخصص نازايي 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58074" y="2590800"/>
            <a:ext cx="4248443" cy="260252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خانم دكتر پريسا ديني </a:t>
            </a:r>
          </a:p>
          <a:p>
            <a:pPr algn="ctr"/>
            <a:r>
              <a:rPr lang="fa-IR" sz="2400" b="1" dirty="0" smtClean="0">
                <a:solidFill>
                  <a:schemeClr val="bg2"/>
                </a:solidFill>
              </a:rPr>
              <a:t>(</a:t>
            </a:r>
            <a:r>
              <a:rPr lang="fa-IR" sz="2400" dirty="0" smtClean="0">
                <a:solidFill>
                  <a:schemeClr val="bg2"/>
                </a:solidFill>
              </a:rPr>
              <a:t>متخصص زنان و زايمان </a:t>
            </a:r>
            <a:r>
              <a:rPr lang="fa-IR" sz="2400" b="1" dirty="0" smtClean="0">
                <a:solidFill>
                  <a:schemeClr val="bg2"/>
                </a:solidFill>
              </a:rPr>
              <a:t>) </a:t>
            </a:r>
            <a:endParaRPr lang="en-US" sz="2400" b="1" dirty="0" smtClean="0">
              <a:solidFill>
                <a:schemeClr val="bg2"/>
              </a:solidFill>
            </a:endParaRPr>
          </a:p>
        </p:txBody>
      </p:sp>
      <p:pic>
        <p:nvPicPr>
          <p:cNvPr id="2049" name="Picture 1" descr="C:\Users\1234\Desktop\78yf7jqldjcqbkn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2857" y="2652713"/>
            <a:ext cx="714149" cy="916959"/>
          </a:xfrm>
          <a:prstGeom prst="rect">
            <a:avLst/>
          </a:prstGeom>
          <a:noFill/>
        </p:spPr>
      </p:pic>
      <p:pic>
        <p:nvPicPr>
          <p:cNvPr id="2050" name="Picture 2" descr="C:\Users\1234\Desktop\lxh6wz6dqme14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086" y="1756229"/>
            <a:ext cx="798977" cy="986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halamo.com">
  <a:themeElements>
    <a:clrScheme name="Simple Light">
      <a:dk1>
        <a:srgbClr val="8080F0"/>
      </a:dk1>
      <a:lt1>
        <a:srgbClr val="FFFFFF"/>
      </a:lt1>
      <a:dk2>
        <a:srgbClr val="000000"/>
      </a:dk2>
      <a:lt2>
        <a:srgbClr val="EEEEEE"/>
      </a:lt2>
      <a:accent1>
        <a:srgbClr val="4949E7"/>
      </a:accent1>
      <a:accent2>
        <a:srgbClr val="FA5353"/>
      </a:accent2>
      <a:accent3>
        <a:srgbClr val="FDD250"/>
      </a:accent3>
      <a:accent4>
        <a:srgbClr val="8080F0"/>
      </a:accent4>
      <a:accent5>
        <a:srgbClr val="000000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6007</TotalTime>
  <Words>630</Words>
  <Application>Microsoft Office PowerPoint</Application>
  <PresentationFormat>Custom</PresentationFormat>
  <Paragraphs>159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DM Sans</vt:lpstr>
      <vt:lpstr>B Nazanin</vt:lpstr>
      <vt:lpstr>Aldrich</vt:lpstr>
      <vt:lpstr>Lexend Deca</vt:lpstr>
      <vt:lpstr>Abril Fatface</vt:lpstr>
      <vt:lpstr>Ghalamo.com</vt:lpstr>
      <vt:lpstr>معرفي اعضاي هيئت علمي بيمارستان فيروزآبادي  </vt:lpstr>
      <vt:lpstr>گروه جراحي </vt:lpstr>
      <vt:lpstr>گروه  جراحي </vt:lpstr>
      <vt:lpstr>گروه چشم پزشكي </vt:lpstr>
      <vt:lpstr>خانم دكتر آسيه اسحاقي (متخصص چشم و فلوشيپ قرنيه ) </vt:lpstr>
      <vt:lpstr>گروه چشم پزشكي </vt:lpstr>
      <vt:lpstr>گروه زنان و زايمان </vt:lpstr>
      <vt:lpstr>گروه زنان و زايمان </vt:lpstr>
      <vt:lpstr>گروه زنان و زايمان </vt:lpstr>
      <vt:lpstr>Slide 10</vt:lpstr>
      <vt:lpstr>گروه راديولوژي </vt:lpstr>
      <vt:lpstr>گروه  راديولوژي </vt:lpstr>
      <vt:lpstr>گروه راديولوژي </vt:lpstr>
      <vt:lpstr>Slide 14</vt:lpstr>
      <vt:lpstr>Slide 15</vt:lpstr>
      <vt:lpstr>گروه اطفال  </vt:lpstr>
      <vt:lpstr>گروه  اطفال  </vt:lpstr>
      <vt:lpstr>Slide 18</vt:lpstr>
      <vt:lpstr>گروه  اطفال  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Ghalamo.com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مجموعه تم پاورپوینت رایگان - 76</dc:title>
  <dc:creator>Ghalamo.com</dc:creator>
  <dc:description>Ghalamo.com</dc:description>
  <cp:lastModifiedBy>1234</cp:lastModifiedBy>
  <cp:revision>604</cp:revision>
  <dcterms:modified xsi:type="dcterms:W3CDTF">2024-06-05T10:23:06Z</dcterms:modified>
</cp:coreProperties>
</file>